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F253D-CBAC-4983-AE34-AA1F5D157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ADE3-366A-4947-B3FA-B93B6D17B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0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E3544-8F57-4A82-8ABF-140ED762B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D553-8476-4F9C-BDFC-83027B15D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6700-32FD-4C2D-BF54-39BEB6E1D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28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02CE-2D02-4176-B944-E5C32F78AA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A9A31-1699-4B4F-A7DA-5D811D23F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73E4-7DAA-4293-AE17-AC6BD49F4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851F-B549-42A0-B9F6-4FA9C5D44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4649-F4FB-4F49-9850-746BA8459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8C974-D6FF-431C-BE76-74610B488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3B00A-EAB6-4622-AE02-E32CB1C67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FC50-17FB-4287-A873-F04C90199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26C40-5406-477B-8011-376EB0B1B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4415-2680-42D1-88D7-2F9CA304D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31E6-7D5B-46B4-8C0B-E4704C068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6CB6C-81B5-4887-8775-AC70764A6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6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CE1EE-9DC6-406D-9DB3-749DA2692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71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FE89C-9EE6-438E-AA34-66205AD5F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EC7E-C543-4E61-994C-2C401EF80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16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2752-1B25-4FC3-95AF-3A986C572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4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0232A-9CD5-4990-94C1-43AB9E0F4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B1CEA-9251-4EC9-B585-7B6C9E830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3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8ED3-36EC-41B4-9C66-308204E4F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86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77260-3E5C-45B1-96DD-5325D344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3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E78D3-ABA2-4AD8-8EEA-5D2D3C534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0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C496A-B2B5-4A51-A9D1-74FEEA867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0EDEF-4CF7-475C-917C-20F981AAA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E62B-A115-4403-8673-E6E1C46B3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B2EE8-726B-4D83-BC48-D91D96F9E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AF4-B324-4846-B636-80E53C3B8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8D19A-9F15-4A68-BE4C-C73F78ECD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BBA61-5C31-47F1-8E71-CE816717A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8B5A87-41F5-41B6-82DF-879B71230C5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75" name="Picture 151" descr="sharing the faith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142361-6D71-4228-929F-16EF4549221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49" name="Picture 153" descr="sharing the faith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F3A1E6-458D-45BF-BAAF-A1202D359A2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52" name="Picture 92" descr="meet and greet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pPr algn="l"/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Men Sharing Their Faith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John the Baptist – John 1:6-8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Disciples of Jesus – John 1:35-46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l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09600"/>
            <a:ext cx="8686800" cy="5791200"/>
          </a:xfrm>
        </p:spPr>
        <p:txBody>
          <a:bodyPr/>
          <a:lstStyle/>
          <a:p>
            <a:pPr algn="l"/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Men Hiding Their Faith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Nathanael – John 1:46-51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Peter – John 18:15-18; 25-27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Sharing your faith, directly or indirectly, will cause others to notice you and often we don’t like being noticed.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pPr algn="l"/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Share It With God!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Our Father knows our hearts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share it through prayer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share it through worship</a:t>
            </a:r>
          </a:p>
          <a:p>
            <a:pPr marL="1028700" lvl="1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John 4:23-24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l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0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pPr algn="l"/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Share It With Others!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“Buy In” mentality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Not only do we need to be sharing our knowledge of the Father but the faith that goes along with the knowledge.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l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1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pPr algn="l"/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Share It With One Another!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Galatians 6:1-10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There are those who are battling physical sickness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There are those who are weak in faith and idle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There are those who are hiding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l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0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8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</TotalTime>
  <Words>140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170</cp:revision>
  <dcterms:created xsi:type="dcterms:W3CDTF">2005-04-15T19:25:47Z</dcterms:created>
  <dcterms:modified xsi:type="dcterms:W3CDTF">2013-07-20T14:34:01Z</dcterms:modified>
</cp:coreProperties>
</file>