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9A4C3-FD4B-4BAE-90C7-D333E89D8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5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5DE36-7E22-4307-BADE-7F712F723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58650-0D96-456F-BC5C-C5B87552E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4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32F11B-8FF0-4E05-A632-C7E78ADA2E4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8" descr="ForgivenToForgive_std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B031F5-B0DC-44DF-B357-5DCF89E006A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16" descr="ForgivenToForgive_std_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E29534-708A-4545-90D6-AD927891602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Picture 6" descr="ForgivenToForgive_std_c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WE’VE BEEN FORGIVEN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Psalm 32:1-5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Psalm 103:2-4, 8-13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John 1:29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Ephesians 1:7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1 Timothy 1:15-16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1 John 1:7-9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WE’VE BEEN CALLED TO FORGIVE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Matthew 6:14-15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Mark 11:25-26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Luke 17:1-5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Ephesians 4:31-32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Colossians 3:13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Matthew 18:15-17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Matthew 5:23-24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  <a:defRPr/>
            </a:pP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56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Forgiveness Isn’t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Ignoring or avoiding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Forgetting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automatic regaining of trust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magical removal of consequences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Instant emotional healing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 restoration of the same relationship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Leverage for the future</a:t>
            </a:r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Forgiveness IS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 choice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Letting go of the “right” to get even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Setting aside the resentment and grudge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Removing the mental road blocks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 giant step towards healing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Moving on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An opportunity to display compassion</a:t>
            </a:r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6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Signs You’ve Extended It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first thought you have about them isn’t the offense they inflicted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second thought you have about them isn’t a “get-even” fantasy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You’ve stopped hoping and looking for them to fail/fall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You’re able and willing to think and express positive thoughts about them.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You’re willing to show mercy to them, with no strings attached.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0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22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56045</TotalTime>
  <Words>168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Calibri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943</cp:revision>
  <dcterms:created xsi:type="dcterms:W3CDTF">2005-04-15T19:25:47Z</dcterms:created>
  <dcterms:modified xsi:type="dcterms:W3CDTF">2013-11-18T16:06:23Z</dcterms:modified>
</cp:coreProperties>
</file>