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49" r:id="rId2"/>
    <p:sldMasterId id="2147483650" r:id="rId3"/>
  </p:sldMasterIdLst>
  <p:sldIdLst>
    <p:sldId id="259" r:id="rId4"/>
    <p:sldId id="257" r:id="rId5"/>
    <p:sldId id="260" r:id="rId6"/>
    <p:sldId id="261" r:id="rId7"/>
    <p:sldId id="262" r:id="rId8"/>
    <p:sldId id="258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F0B5A-3520-4B00-A60D-99145FD2FC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3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4575B-AF83-4816-A994-747924DDC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15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BCF13-99F1-4F0E-8E69-5699FBA76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437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FB27E-B9BB-4C12-8497-F7050FFC13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293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2EA92-A9F0-4DFB-A56F-50D97FC6D1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48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B3A08-6EA2-4709-86BF-BC1F187D3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646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C3FE0-DDD7-4F4E-A575-2BB90A3AA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73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BE97E-F1CA-4FCB-9CE9-666EB790D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046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45E53-9612-44BC-A35F-432CE5434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318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5CB7D-BFF2-45D3-B665-00DBB64DD0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553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8C5AD-F4D4-4686-8993-FE35E5C91E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14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5F453-59FE-4E0D-BA54-985131A1F4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104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4E969-E445-45A0-A19F-9FFAFC7F5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067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88523-DADC-4093-A8CF-8B936F371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578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B31F3-4D8A-43AD-BF69-3E7627EF8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2431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30215-F0A0-48AE-9675-354678C57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8231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4BCC0-64AD-439D-80DF-E771591049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787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6F939-CCAB-4870-8CDB-EBD5D69AF3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971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82B1E-2CCA-4414-9C92-3400F7F0F4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157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B00EF-5104-40E2-9912-C6792840C5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9655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17D06-0CEF-4F4B-B330-84B08DA97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835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589FB-857F-4BAD-8EE4-D34A628FCB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4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A2B60-F120-4EF8-860E-5FA58E7F08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432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FC07C-19AC-4855-B929-E87CEC8BEB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8972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5F457-EF1E-46D3-8F46-3B19ECCDD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725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BEA0AA-133C-4499-940C-6C04B03967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0459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1CAEC-DD7C-40F7-B48A-874609AA1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17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8EC9B-60C3-4FFC-906A-7D0C832B31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81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73B1B-7E1F-4151-8105-1C075D926A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08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CCC96-461D-413A-B022-5D3229366D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84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693546-04B1-4ECA-AB75-524970205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7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3D6F2-D1D9-4D4D-87C7-A93D7E00D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83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F7D39-359F-414E-A440-8C02910463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61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BE1575-4DBF-45A1-B909-EA30DA92514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19" descr="neighbors who never met_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70C710-761B-42B9-9D69-58B053CD14F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3319" name="Picture 19" descr="neighbors who never met_c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CDA621-7B00-4BB8-BF62-88E9A234E6D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5607" name="Picture 11" descr="neighbors who never met_cb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798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6324600"/>
          </a:xfrm>
        </p:spPr>
        <p:txBody>
          <a:bodyPr/>
          <a:lstStyle/>
          <a:p>
            <a:pPr algn="just" eaLnBrk="1" hangingPunct="1"/>
            <a:r>
              <a:rPr lang="en-US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The True Value Of Money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Clothed in purple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Feasted sumptuously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Gated house</a:t>
            </a:r>
          </a:p>
          <a:p>
            <a:pPr algn="r" eaLnBrk="1" hangingPunct="1"/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Matthew 6:19-24</a:t>
            </a:r>
          </a:p>
          <a:p>
            <a:pPr algn="r" eaLnBrk="1" hangingPunct="1"/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1 Timothy 6:17-19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6324600"/>
          </a:xfrm>
        </p:spPr>
        <p:txBody>
          <a:bodyPr/>
          <a:lstStyle/>
          <a:p>
            <a:pPr algn="just" eaLnBrk="1" hangingPunct="1"/>
            <a:r>
              <a:rPr lang="en-US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Torment Is Real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What did he believe about it?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Not real?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Not as bad as described?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Not really fearful?</a:t>
            </a:r>
          </a:p>
          <a:p>
            <a:pPr algn="r" eaLnBrk="1" hangingPunct="1"/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Matthew 25:41</a:t>
            </a:r>
          </a:p>
          <a:p>
            <a:pPr algn="r" eaLnBrk="1" hangingPunct="1"/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2 Thessalonians 1:7-9</a:t>
            </a:r>
          </a:p>
          <a:p>
            <a:pPr algn="r" eaLnBrk="1" hangingPunct="1"/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Mark 9:42-48</a:t>
            </a:r>
          </a:p>
        </p:txBody>
      </p:sp>
    </p:spTree>
    <p:extLst>
      <p:ext uri="{BB962C8B-B14F-4D97-AF65-F5344CB8AC3E}">
        <p14:creationId xmlns:p14="http://schemas.microsoft.com/office/powerpoint/2010/main" val="286280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6324600"/>
          </a:xfrm>
        </p:spPr>
        <p:txBody>
          <a:bodyPr/>
          <a:lstStyle/>
          <a:p>
            <a:pPr algn="just" eaLnBrk="1" hangingPunct="1"/>
            <a:r>
              <a:rPr lang="en-US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The Need To Evangelize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He begs to send word v.27-28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He hadn’t put importance on spiritual things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Hadn’t taught those he loved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endParaRPr lang="en-US" alt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  <a:p>
            <a:pPr algn="r" eaLnBrk="1" hangingPunct="1"/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Ephesians 6:4</a:t>
            </a:r>
          </a:p>
          <a:p>
            <a:pPr algn="r" eaLnBrk="1" hangingPunct="1"/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Matthew 28:19-20</a:t>
            </a:r>
          </a:p>
        </p:txBody>
      </p:sp>
    </p:spTree>
    <p:extLst>
      <p:ext uri="{BB962C8B-B14F-4D97-AF65-F5344CB8AC3E}">
        <p14:creationId xmlns:p14="http://schemas.microsoft.com/office/powerpoint/2010/main" val="27049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6324600"/>
          </a:xfrm>
        </p:spPr>
        <p:txBody>
          <a:bodyPr/>
          <a:lstStyle/>
          <a:p>
            <a:pPr algn="just" eaLnBrk="1" hangingPunct="1"/>
            <a:r>
              <a:rPr lang="en-US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Taken </a:t>
            </a:r>
            <a:r>
              <a:rPr lang="en-US" alt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</a:t>
            </a:r>
            <a:r>
              <a:rPr lang="en-US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he Opportunity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The opportunity to teach others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The opportunity to help others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The opportunity to use what God had given him to glorify God.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endParaRPr lang="en-US" alt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  <a:p>
            <a:pPr algn="r" eaLnBrk="1" hangingPunct="1"/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Galatians 6:10</a:t>
            </a:r>
          </a:p>
          <a:p>
            <a:pPr algn="r" eaLnBrk="1" hangingPunct="1"/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Matthew 10:42</a:t>
            </a:r>
          </a:p>
          <a:p>
            <a:pPr algn="r" eaLnBrk="1" hangingPunct="1"/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1 Timothy 6:17-19</a:t>
            </a:r>
          </a:p>
        </p:txBody>
      </p:sp>
    </p:spTree>
    <p:extLst>
      <p:ext uri="{BB962C8B-B14F-4D97-AF65-F5344CB8AC3E}">
        <p14:creationId xmlns:p14="http://schemas.microsoft.com/office/powerpoint/2010/main" val="16071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5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6324600"/>
          </a:xfrm>
        </p:spPr>
        <p:txBody>
          <a:bodyPr/>
          <a:lstStyle/>
          <a:p>
            <a:pPr algn="just" eaLnBrk="1" hangingPunct="1"/>
            <a:r>
              <a:rPr lang="en-US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Lessons For Us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Learn the true value of money 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O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ur purpose for being here and consequences of disobedience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he need to evangelize 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Learn to take opportunities as they present themselves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4112</TotalTime>
  <Words>136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Default Design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144</cp:revision>
  <dcterms:created xsi:type="dcterms:W3CDTF">2010-09-22T14:55:50Z</dcterms:created>
  <dcterms:modified xsi:type="dcterms:W3CDTF">2013-11-18T16:06:42Z</dcterms:modified>
</cp:coreProperties>
</file>