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0" r:id="rId3"/>
  </p:sldMasterIdLst>
  <p:sldIdLst>
    <p:sldId id="266" r:id="rId4"/>
    <p:sldId id="267" r:id="rId5"/>
    <p:sldId id="256" r:id="rId6"/>
    <p:sldId id="257" r:id="rId7"/>
    <p:sldId id="259" r:id="rId8"/>
    <p:sldId id="260" r:id="rId9"/>
    <p:sldId id="261" r:id="rId10"/>
    <p:sldId id="258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BE544-97BC-450F-BC04-0206CF825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14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F31C5-7ADE-4127-88C6-4D5BFBB8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4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3F0CF-6E5A-4464-8386-BF648463B6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8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95DFB4-A2D5-4703-B1A4-791142BB380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" descr="grateful heart_std_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5D5781-4189-48C8-A6D6-15D7656C84B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1" descr="grateful heart_std_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4FEDCD-4F6A-49F6-BDEA-0EA26E45C7C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27" name="Picture 1" descr="grateful heart_std_c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917575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Hymns For Worship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4114800" cy="4419600"/>
          </a:xfrm>
        </p:spPr>
        <p:txBody>
          <a:bodyPr/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495800" y="1828800"/>
            <a:ext cx="411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8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endParaRPr lang="en-US" sz="8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8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en-US" sz="8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Scripture Reading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2:6-7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9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571500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Your Faith Has Made You Well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V.14 &amp; 17 – Cleansed (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katharizo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)</a:t>
            </a:r>
          </a:p>
          <a:p>
            <a:pPr marL="1485900" lvl="2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To cleanse, make clean, purify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V.15 – Healed (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iaomai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)</a:t>
            </a:r>
          </a:p>
          <a:p>
            <a:pPr marL="1485900" lvl="2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To cure, heal, make whole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V.19 – Well (</a:t>
            </a:r>
            <a:r>
              <a:rPr lang="en-US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sozo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)</a:t>
            </a:r>
          </a:p>
          <a:p>
            <a:pPr marL="1485900" lvl="2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To save, deliver, heal, BE whole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  <a:cs typeface="Arial"/>
            </a:endParaRPr>
          </a:p>
          <a:p>
            <a:pPr marL="1485900" lvl="2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Luke 7:50</a:t>
            </a:r>
          </a:p>
        </p:txBody>
      </p:sp>
    </p:spTree>
    <p:extLst>
      <p:ext uri="{BB962C8B-B14F-4D97-AF65-F5344CB8AC3E}">
        <p14:creationId xmlns:p14="http://schemas.microsoft.com/office/powerpoint/2010/main" val="403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6477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Application 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No matter the circumstances we continue to walk in His way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Faith to walk in His way to receive healing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Though we are thankful we don’t forget to glorify God and give thanks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Faith to let go of the things that are holding us back so that we can be made well.</a:t>
            </a:r>
          </a:p>
        </p:txBody>
      </p:sp>
    </p:spTree>
    <p:extLst>
      <p:ext uri="{BB962C8B-B14F-4D97-AF65-F5344CB8AC3E}">
        <p14:creationId xmlns:p14="http://schemas.microsoft.com/office/powerpoint/2010/main" val="22449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5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Keeping the Law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By law they were “unclean”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Leviticus 13:45-46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Numbers 5:2-4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Imagine being in that state and wanting to be healed like the man in Luke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“Go Show Yourselves…”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V.14 – Show yourselves to the Priests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 priests would investigate and determine clean or unclean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They weren’t cleansed until after they left and were on their way.</a:t>
            </a:r>
          </a:p>
        </p:txBody>
      </p:sp>
    </p:spTree>
    <p:extLst>
      <p:ext uri="{BB962C8B-B14F-4D97-AF65-F5344CB8AC3E}">
        <p14:creationId xmlns:p14="http://schemas.microsoft.com/office/powerpoint/2010/main" val="13205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All Were Grateful.  Only One Glorified God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V.15 – only one came back, glorifying God as he went, giving thanks to Jesus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 others were cleansed and thankful but didn’t take the time to glorify God.</a:t>
            </a:r>
          </a:p>
        </p:txBody>
      </p:sp>
    </p:spTree>
    <p:extLst>
      <p:ext uri="{BB962C8B-B14F-4D97-AF65-F5344CB8AC3E}">
        <p14:creationId xmlns:p14="http://schemas.microsoft.com/office/powerpoint/2010/main" val="24206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524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He Was A Foreigner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Jews and Samaritans didn’t get along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Samaritans had their own place of worship</a:t>
            </a:r>
          </a:p>
          <a:p>
            <a:pPr marL="571500" indent="-571500" algn="l" eaLnBrk="1" hangingPunct="1">
              <a:buFont typeface="Wingdings" panose="05000000000000000000" pitchFamily="2" charset="2"/>
              <a:buChar char="v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Why be told he’s well when he already knew?</a:t>
            </a:r>
          </a:p>
        </p:txBody>
      </p:sp>
    </p:spTree>
    <p:extLst>
      <p:ext uri="{BB962C8B-B14F-4D97-AF65-F5344CB8AC3E}">
        <p14:creationId xmlns:p14="http://schemas.microsoft.com/office/powerpoint/2010/main" val="13167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571500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If the Others 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W</a:t>
            </a: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ere Jews…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You’d think they’d have greater faith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You’d think they would have been more apt to glorify God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Yet the Samaritan is the one that glorifies God and gives thanks to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marL="571500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The Faith of the Samaritan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Though he had his own place of worship…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Though hated by the Jews and at times probably despised them…</a:t>
            </a:r>
          </a:p>
          <a:p>
            <a:pPr marL="1028700" lvl="1" indent="-5715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  <a:cs typeface="Arial"/>
              </a:rPr>
              <a:t>Though he could have followed the others…</a:t>
            </a:r>
          </a:p>
        </p:txBody>
      </p:sp>
    </p:spTree>
    <p:extLst>
      <p:ext uri="{BB962C8B-B14F-4D97-AF65-F5344CB8AC3E}">
        <p14:creationId xmlns:p14="http://schemas.microsoft.com/office/powerpoint/2010/main" val="39823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22166</TotalTime>
  <Words>320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Custom Design</vt:lpstr>
      <vt:lpstr>1_Custom Design</vt:lpstr>
      <vt:lpstr>Hymns For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sundaysource.org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Kent E Heaton</cp:lastModifiedBy>
  <cp:revision>266</cp:revision>
  <dcterms:created xsi:type="dcterms:W3CDTF">2005-04-15T19:25:47Z</dcterms:created>
  <dcterms:modified xsi:type="dcterms:W3CDTF">2013-11-24T01:01:32Z</dcterms:modified>
</cp:coreProperties>
</file>