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0C19A-2767-485D-8840-161F957327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57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969B9-0967-4C2B-8095-0F7FF941E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69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AF1DA-DA52-4838-8B7C-8FF5887CB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82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B1CE0-5819-4DAB-8212-414E3D1CE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63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D8E6-2F09-47B8-B286-87743EBB3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345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41682-17D8-40B0-B2B3-E7397C6CB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412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8CC54-0035-4BD0-BCDB-C707BDA09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638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4D651-E2D7-4693-A39C-AA3FC6719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936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E094C-FC9E-4FF8-B39F-47C507C5A1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8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76338-AEE4-40A3-B40E-3306F3584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697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4372A-4245-4C86-81D3-CBC0FD2D0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40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E3477-E8FE-44E5-A900-13E3A97E3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54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D4D5E-A36F-4B02-B137-0685332BE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667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06095-1660-41F9-90FE-8468A6E2A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72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79D8D-D67D-474A-949F-0B16C363B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20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BA517-CF83-4002-940E-F6D04CFF9E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23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23B14-95A1-4A4F-860A-B80B7B236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93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767CC-9D8E-4077-B34B-9E96BCE1B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9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446EA-67CA-443B-B885-7C9927DB3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63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D72E6-02BD-4174-B35D-C901441C4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43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9A0AC-4A14-47E5-B2BF-A166A4D88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81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3CD95-0AAA-4F71-9BE0-07437D8DF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E4151C4-93F7-420C-BC33-C15ADB69C6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82" name="Picture 158" descr="Eyes to See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2492CE8-A688-46B5-BB0B-08C2BC5199C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46" name="Picture 86" descr="Eyes to See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6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"/>
            <a:ext cx="7924800" cy="6019800"/>
          </a:xfrm>
        </p:spPr>
        <p:txBody>
          <a:bodyPr/>
          <a:lstStyle/>
          <a:p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We Were Once Blind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Romans 6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Ephesians 2:11-13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Colossians 1:21-23</a:t>
            </a: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"/>
            <a:ext cx="7924800" cy="6019800"/>
          </a:xfrm>
        </p:spPr>
        <p:txBody>
          <a:bodyPr/>
          <a:lstStyle/>
          <a:p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Willing To Take A Stand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His parents didn’t – John 9:18-23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John 12:42-43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Matthew 10:32-33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Peter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John the Baptist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Paul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Many others</a:t>
            </a: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"/>
            <a:ext cx="7924800" cy="6019800"/>
          </a:xfrm>
        </p:spPr>
        <p:txBody>
          <a:bodyPr/>
          <a:lstStyle/>
          <a:p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Give Sight To the Blind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Isaiah 61:1-3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Jesus in Luke 4:18-19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1 Thessalonians 1</a:t>
            </a: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7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"/>
            <a:ext cx="7924800" cy="6019800"/>
          </a:xfrm>
        </p:spPr>
        <p:txBody>
          <a:bodyPr/>
          <a:lstStyle/>
          <a:p>
            <a:r>
              <a:rPr lang="en-US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“Are We Also Blind?”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John 9:40-41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Mark 4 – Parable of the sower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Cares of this world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Deceitfulness of riches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Desire for other things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Matthew 23:29-32</a:t>
            </a: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5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497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6337</TotalTime>
  <Words>74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165</cp:revision>
  <dcterms:created xsi:type="dcterms:W3CDTF">2005-04-15T19:25:47Z</dcterms:created>
  <dcterms:modified xsi:type="dcterms:W3CDTF">2013-12-03T13:20:24Z</dcterms:modified>
</cp:coreProperties>
</file>