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 id="2147483650" r:id="rId3"/>
  </p:sldMasterIdLst>
  <p:sldIdLst>
    <p:sldId id="256" r:id="rId4"/>
    <p:sldId id="258" r:id="rId5"/>
    <p:sldId id="259" r:id="rId6"/>
    <p:sldId id="260" r:id="rId7"/>
    <p:sldId id="261" r:id="rId8"/>
    <p:sldId id="262" r:id="rId9"/>
    <p:sldId id="263" r:id="rId10"/>
    <p:sldId id="264" r:id="rId11"/>
    <p:sldId id="257"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7D1F"/>
    <a:srgbClr val="FF6600"/>
    <a:srgbClr val="FF3300"/>
    <a:srgbClr val="006666"/>
    <a:srgbClr val="000066"/>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C6D1236-53B8-47C0-A4C0-B109FBEF18E3}" type="slidenum">
              <a:rPr lang="en-US" altLang="en-US"/>
              <a:pPr/>
              <a:t>‹#›</a:t>
            </a:fld>
            <a:endParaRPr lang="en-US" altLang="en-US"/>
          </a:p>
        </p:txBody>
      </p:sp>
    </p:spTree>
    <p:extLst>
      <p:ext uri="{BB962C8B-B14F-4D97-AF65-F5344CB8AC3E}">
        <p14:creationId xmlns:p14="http://schemas.microsoft.com/office/powerpoint/2010/main" val="2044580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9D54878-99DC-4F1D-89A2-31B9CD248648}" type="slidenum">
              <a:rPr lang="en-US" altLang="en-US"/>
              <a:pPr/>
              <a:t>‹#›</a:t>
            </a:fld>
            <a:endParaRPr lang="en-US" altLang="en-US"/>
          </a:p>
        </p:txBody>
      </p:sp>
    </p:spTree>
    <p:extLst>
      <p:ext uri="{BB962C8B-B14F-4D97-AF65-F5344CB8AC3E}">
        <p14:creationId xmlns:p14="http://schemas.microsoft.com/office/powerpoint/2010/main" val="3028254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703CA0B-356C-4DA0-B006-CEE84B16E52E}" type="slidenum">
              <a:rPr lang="en-US" altLang="en-US"/>
              <a:pPr/>
              <a:t>‹#›</a:t>
            </a:fld>
            <a:endParaRPr lang="en-US" altLang="en-US"/>
          </a:p>
        </p:txBody>
      </p:sp>
    </p:spTree>
    <p:extLst>
      <p:ext uri="{BB962C8B-B14F-4D97-AF65-F5344CB8AC3E}">
        <p14:creationId xmlns:p14="http://schemas.microsoft.com/office/powerpoint/2010/main" val="101384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5FEA7C7-F155-4E68-9791-10EC65415C2F}" type="slidenum">
              <a:rPr lang="en-US" altLang="en-US"/>
              <a:pPr/>
              <a:t>‹#›</a:t>
            </a:fld>
            <a:endParaRPr lang="en-US" altLang="en-US"/>
          </a:p>
        </p:txBody>
      </p:sp>
    </p:spTree>
    <p:extLst>
      <p:ext uri="{BB962C8B-B14F-4D97-AF65-F5344CB8AC3E}">
        <p14:creationId xmlns:p14="http://schemas.microsoft.com/office/powerpoint/2010/main" val="154555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3DC5C7E-F026-4315-9C11-09533622C0D6}" type="slidenum">
              <a:rPr lang="en-US" altLang="en-US"/>
              <a:pPr/>
              <a:t>‹#›</a:t>
            </a:fld>
            <a:endParaRPr lang="en-US" altLang="en-US"/>
          </a:p>
        </p:txBody>
      </p:sp>
    </p:spTree>
    <p:extLst>
      <p:ext uri="{BB962C8B-B14F-4D97-AF65-F5344CB8AC3E}">
        <p14:creationId xmlns:p14="http://schemas.microsoft.com/office/powerpoint/2010/main" val="3489553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4EC5348-F20D-4A85-ACCF-430C4C144D87}" type="slidenum">
              <a:rPr lang="en-US" altLang="en-US"/>
              <a:pPr/>
              <a:t>‹#›</a:t>
            </a:fld>
            <a:endParaRPr lang="en-US" altLang="en-US"/>
          </a:p>
        </p:txBody>
      </p:sp>
    </p:spTree>
    <p:extLst>
      <p:ext uri="{BB962C8B-B14F-4D97-AF65-F5344CB8AC3E}">
        <p14:creationId xmlns:p14="http://schemas.microsoft.com/office/powerpoint/2010/main" val="27316258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FE63394-ACE4-41F0-9AB6-4AF1A311F7A8}" type="slidenum">
              <a:rPr lang="en-US" altLang="en-US"/>
              <a:pPr/>
              <a:t>‹#›</a:t>
            </a:fld>
            <a:endParaRPr lang="en-US" altLang="en-US"/>
          </a:p>
        </p:txBody>
      </p:sp>
    </p:spTree>
    <p:extLst>
      <p:ext uri="{BB962C8B-B14F-4D97-AF65-F5344CB8AC3E}">
        <p14:creationId xmlns:p14="http://schemas.microsoft.com/office/powerpoint/2010/main" val="4662659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F9E3A348-8DDA-45CE-90D7-66840AEDEE47}" type="slidenum">
              <a:rPr lang="en-US" altLang="en-US"/>
              <a:pPr/>
              <a:t>‹#›</a:t>
            </a:fld>
            <a:endParaRPr lang="en-US" altLang="en-US"/>
          </a:p>
        </p:txBody>
      </p:sp>
    </p:spTree>
    <p:extLst>
      <p:ext uri="{BB962C8B-B14F-4D97-AF65-F5344CB8AC3E}">
        <p14:creationId xmlns:p14="http://schemas.microsoft.com/office/powerpoint/2010/main" val="2663147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4FB9AA9-F569-4C2E-9407-0C06B9E4B414}" type="slidenum">
              <a:rPr lang="en-US" altLang="en-US"/>
              <a:pPr/>
              <a:t>‹#›</a:t>
            </a:fld>
            <a:endParaRPr lang="en-US" altLang="en-US"/>
          </a:p>
        </p:txBody>
      </p:sp>
    </p:spTree>
    <p:extLst>
      <p:ext uri="{BB962C8B-B14F-4D97-AF65-F5344CB8AC3E}">
        <p14:creationId xmlns:p14="http://schemas.microsoft.com/office/powerpoint/2010/main" val="22709433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E37264B3-6997-4A69-8A25-86CCD24FC961}" type="slidenum">
              <a:rPr lang="en-US" altLang="en-US"/>
              <a:pPr/>
              <a:t>‹#›</a:t>
            </a:fld>
            <a:endParaRPr lang="en-US" altLang="en-US"/>
          </a:p>
        </p:txBody>
      </p:sp>
    </p:spTree>
    <p:extLst>
      <p:ext uri="{BB962C8B-B14F-4D97-AF65-F5344CB8AC3E}">
        <p14:creationId xmlns:p14="http://schemas.microsoft.com/office/powerpoint/2010/main" val="5724089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AB5BFEA-25E8-4D23-B6E7-8E85837E2692}" type="slidenum">
              <a:rPr lang="en-US" altLang="en-US"/>
              <a:pPr/>
              <a:t>‹#›</a:t>
            </a:fld>
            <a:endParaRPr lang="en-US" altLang="en-US"/>
          </a:p>
        </p:txBody>
      </p:sp>
    </p:spTree>
    <p:extLst>
      <p:ext uri="{BB962C8B-B14F-4D97-AF65-F5344CB8AC3E}">
        <p14:creationId xmlns:p14="http://schemas.microsoft.com/office/powerpoint/2010/main" val="4132726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54410D6-92D2-49AA-92FA-68A769EE0CA7}" type="slidenum">
              <a:rPr lang="en-US" altLang="en-US"/>
              <a:pPr/>
              <a:t>‹#›</a:t>
            </a:fld>
            <a:endParaRPr lang="en-US" altLang="en-US"/>
          </a:p>
        </p:txBody>
      </p:sp>
    </p:spTree>
    <p:extLst>
      <p:ext uri="{BB962C8B-B14F-4D97-AF65-F5344CB8AC3E}">
        <p14:creationId xmlns:p14="http://schemas.microsoft.com/office/powerpoint/2010/main" val="28395532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B25B811-2F01-4395-9074-8EA5BDEEE73C}" type="slidenum">
              <a:rPr lang="en-US" altLang="en-US"/>
              <a:pPr/>
              <a:t>‹#›</a:t>
            </a:fld>
            <a:endParaRPr lang="en-US" altLang="en-US"/>
          </a:p>
        </p:txBody>
      </p:sp>
    </p:spTree>
    <p:extLst>
      <p:ext uri="{BB962C8B-B14F-4D97-AF65-F5344CB8AC3E}">
        <p14:creationId xmlns:p14="http://schemas.microsoft.com/office/powerpoint/2010/main" val="33974892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4C23287-4E9C-4F2D-A6D0-DBC330E8022F}" type="slidenum">
              <a:rPr lang="en-US" altLang="en-US"/>
              <a:pPr/>
              <a:t>‹#›</a:t>
            </a:fld>
            <a:endParaRPr lang="en-US" altLang="en-US"/>
          </a:p>
        </p:txBody>
      </p:sp>
    </p:spTree>
    <p:extLst>
      <p:ext uri="{BB962C8B-B14F-4D97-AF65-F5344CB8AC3E}">
        <p14:creationId xmlns:p14="http://schemas.microsoft.com/office/powerpoint/2010/main" val="10789811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22B91E6-8E0B-4A8C-8607-CFBE1DB7F064}" type="slidenum">
              <a:rPr lang="en-US" altLang="en-US"/>
              <a:pPr/>
              <a:t>‹#›</a:t>
            </a:fld>
            <a:endParaRPr lang="en-US" altLang="en-US"/>
          </a:p>
        </p:txBody>
      </p:sp>
    </p:spTree>
    <p:extLst>
      <p:ext uri="{BB962C8B-B14F-4D97-AF65-F5344CB8AC3E}">
        <p14:creationId xmlns:p14="http://schemas.microsoft.com/office/powerpoint/2010/main" val="24545463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215D68E-2E2B-4E4A-888C-4C87F4EB3377}" type="slidenum">
              <a:rPr lang="en-US" altLang="en-US"/>
              <a:pPr/>
              <a:t>‹#›</a:t>
            </a:fld>
            <a:endParaRPr lang="en-US" altLang="en-US"/>
          </a:p>
        </p:txBody>
      </p:sp>
    </p:spTree>
    <p:extLst>
      <p:ext uri="{BB962C8B-B14F-4D97-AF65-F5344CB8AC3E}">
        <p14:creationId xmlns:p14="http://schemas.microsoft.com/office/powerpoint/2010/main" val="31964523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2F300BD-0994-4DE2-9592-0EF37F06B144}" type="slidenum">
              <a:rPr lang="en-US" altLang="en-US"/>
              <a:pPr/>
              <a:t>‹#›</a:t>
            </a:fld>
            <a:endParaRPr lang="en-US" altLang="en-US"/>
          </a:p>
        </p:txBody>
      </p:sp>
    </p:spTree>
    <p:extLst>
      <p:ext uri="{BB962C8B-B14F-4D97-AF65-F5344CB8AC3E}">
        <p14:creationId xmlns:p14="http://schemas.microsoft.com/office/powerpoint/2010/main" val="37819651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A1ABA0E-3B20-41A0-83CE-CFCEE62598BF}" type="slidenum">
              <a:rPr lang="en-US" altLang="en-US"/>
              <a:pPr/>
              <a:t>‹#›</a:t>
            </a:fld>
            <a:endParaRPr lang="en-US" altLang="en-US"/>
          </a:p>
        </p:txBody>
      </p:sp>
    </p:spTree>
    <p:extLst>
      <p:ext uri="{BB962C8B-B14F-4D97-AF65-F5344CB8AC3E}">
        <p14:creationId xmlns:p14="http://schemas.microsoft.com/office/powerpoint/2010/main" val="10351837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BD548F1-CAC2-4624-B960-FB0B3EE0250B}" type="slidenum">
              <a:rPr lang="en-US" altLang="en-US"/>
              <a:pPr/>
              <a:t>‹#›</a:t>
            </a:fld>
            <a:endParaRPr lang="en-US" altLang="en-US"/>
          </a:p>
        </p:txBody>
      </p:sp>
    </p:spTree>
    <p:extLst>
      <p:ext uri="{BB962C8B-B14F-4D97-AF65-F5344CB8AC3E}">
        <p14:creationId xmlns:p14="http://schemas.microsoft.com/office/powerpoint/2010/main" val="30940479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F9FAA928-79FD-4B5C-882F-3BE45623816B}" type="slidenum">
              <a:rPr lang="en-US" altLang="en-US"/>
              <a:pPr/>
              <a:t>‹#›</a:t>
            </a:fld>
            <a:endParaRPr lang="en-US" altLang="en-US"/>
          </a:p>
        </p:txBody>
      </p:sp>
    </p:spTree>
    <p:extLst>
      <p:ext uri="{BB962C8B-B14F-4D97-AF65-F5344CB8AC3E}">
        <p14:creationId xmlns:p14="http://schemas.microsoft.com/office/powerpoint/2010/main" val="42822222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E7864885-1D44-44D8-AED3-CD87C814B332}" type="slidenum">
              <a:rPr lang="en-US" altLang="en-US"/>
              <a:pPr/>
              <a:t>‹#›</a:t>
            </a:fld>
            <a:endParaRPr lang="en-US" altLang="en-US"/>
          </a:p>
        </p:txBody>
      </p:sp>
    </p:spTree>
    <p:extLst>
      <p:ext uri="{BB962C8B-B14F-4D97-AF65-F5344CB8AC3E}">
        <p14:creationId xmlns:p14="http://schemas.microsoft.com/office/powerpoint/2010/main" val="9653743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50F2F7E-AF03-4253-8862-C1E106F5F1AC}" type="slidenum">
              <a:rPr lang="en-US" altLang="en-US"/>
              <a:pPr/>
              <a:t>‹#›</a:t>
            </a:fld>
            <a:endParaRPr lang="en-US" altLang="en-US"/>
          </a:p>
        </p:txBody>
      </p:sp>
    </p:spTree>
    <p:extLst>
      <p:ext uri="{BB962C8B-B14F-4D97-AF65-F5344CB8AC3E}">
        <p14:creationId xmlns:p14="http://schemas.microsoft.com/office/powerpoint/2010/main" val="1355600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23F9FEC-40A1-4C0B-8FF3-E759227FD2A7}" type="slidenum">
              <a:rPr lang="en-US" altLang="en-US"/>
              <a:pPr/>
              <a:t>‹#›</a:t>
            </a:fld>
            <a:endParaRPr lang="en-US" altLang="en-US"/>
          </a:p>
        </p:txBody>
      </p:sp>
    </p:spTree>
    <p:extLst>
      <p:ext uri="{BB962C8B-B14F-4D97-AF65-F5344CB8AC3E}">
        <p14:creationId xmlns:p14="http://schemas.microsoft.com/office/powerpoint/2010/main" val="6742863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38BA17A-1FC8-450C-BDF2-C39FB5691686}" type="slidenum">
              <a:rPr lang="en-US" altLang="en-US"/>
              <a:pPr/>
              <a:t>‹#›</a:t>
            </a:fld>
            <a:endParaRPr lang="en-US" altLang="en-US"/>
          </a:p>
        </p:txBody>
      </p:sp>
    </p:spTree>
    <p:extLst>
      <p:ext uri="{BB962C8B-B14F-4D97-AF65-F5344CB8AC3E}">
        <p14:creationId xmlns:p14="http://schemas.microsoft.com/office/powerpoint/2010/main" val="6550517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602B275-0884-452E-B80B-485B666D5E6B}" type="slidenum">
              <a:rPr lang="en-US" altLang="en-US"/>
              <a:pPr/>
              <a:t>‹#›</a:t>
            </a:fld>
            <a:endParaRPr lang="en-US" altLang="en-US"/>
          </a:p>
        </p:txBody>
      </p:sp>
    </p:spTree>
    <p:extLst>
      <p:ext uri="{BB962C8B-B14F-4D97-AF65-F5344CB8AC3E}">
        <p14:creationId xmlns:p14="http://schemas.microsoft.com/office/powerpoint/2010/main" val="13282437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3C9AA55-1921-4C25-8FC2-0C113022A913}" type="slidenum">
              <a:rPr lang="en-US" altLang="en-US"/>
              <a:pPr/>
              <a:t>‹#›</a:t>
            </a:fld>
            <a:endParaRPr lang="en-US" altLang="en-US"/>
          </a:p>
        </p:txBody>
      </p:sp>
    </p:spTree>
    <p:extLst>
      <p:ext uri="{BB962C8B-B14F-4D97-AF65-F5344CB8AC3E}">
        <p14:creationId xmlns:p14="http://schemas.microsoft.com/office/powerpoint/2010/main" val="10491059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C59EFF6-3AA9-4DC6-8AE1-EFA3519016B1}" type="slidenum">
              <a:rPr lang="en-US" altLang="en-US"/>
              <a:pPr/>
              <a:t>‹#›</a:t>
            </a:fld>
            <a:endParaRPr lang="en-US" altLang="en-US"/>
          </a:p>
        </p:txBody>
      </p:sp>
    </p:spTree>
    <p:extLst>
      <p:ext uri="{BB962C8B-B14F-4D97-AF65-F5344CB8AC3E}">
        <p14:creationId xmlns:p14="http://schemas.microsoft.com/office/powerpoint/2010/main" val="2328558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56C4A87-991C-4C43-9F66-D1755BB6FD8E}" type="slidenum">
              <a:rPr lang="en-US" altLang="en-US"/>
              <a:pPr/>
              <a:t>‹#›</a:t>
            </a:fld>
            <a:endParaRPr lang="en-US" altLang="en-US"/>
          </a:p>
        </p:txBody>
      </p:sp>
    </p:spTree>
    <p:extLst>
      <p:ext uri="{BB962C8B-B14F-4D97-AF65-F5344CB8AC3E}">
        <p14:creationId xmlns:p14="http://schemas.microsoft.com/office/powerpoint/2010/main" val="3345916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770B850C-F515-4BA7-AFAE-3B53E3629E3D}" type="slidenum">
              <a:rPr lang="en-US" altLang="en-US"/>
              <a:pPr/>
              <a:t>‹#›</a:t>
            </a:fld>
            <a:endParaRPr lang="en-US" altLang="en-US"/>
          </a:p>
        </p:txBody>
      </p:sp>
    </p:spTree>
    <p:extLst>
      <p:ext uri="{BB962C8B-B14F-4D97-AF65-F5344CB8AC3E}">
        <p14:creationId xmlns:p14="http://schemas.microsoft.com/office/powerpoint/2010/main" val="1309444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B2146B69-E55D-49A1-A63A-3048AB32E58C}" type="slidenum">
              <a:rPr lang="en-US" altLang="en-US"/>
              <a:pPr/>
              <a:t>‹#›</a:t>
            </a:fld>
            <a:endParaRPr lang="en-US" altLang="en-US"/>
          </a:p>
        </p:txBody>
      </p:sp>
    </p:spTree>
    <p:extLst>
      <p:ext uri="{BB962C8B-B14F-4D97-AF65-F5344CB8AC3E}">
        <p14:creationId xmlns:p14="http://schemas.microsoft.com/office/powerpoint/2010/main" val="2147977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C3DBA353-2A08-42DE-AFD0-27696231C5EE}" type="slidenum">
              <a:rPr lang="en-US" altLang="en-US"/>
              <a:pPr/>
              <a:t>‹#›</a:t>
            </a:fld>
            <a:endParaRPr lang="en-US" altLang="en-US"/>
          </a:p>
        </p:txBody>
      </p:sp>
    </p:spTree>
    <p:extLst>
      <p:ext uri="{BB962C8B-B14F-4D97-AF65-F5344CB8AC3E}">
        <p14:creationId xmlns:p14="http://schemas.microsoft.com/office/powerpoint/2010/main" val="1012050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3B3A755-FAB8-49C5-9510-FDC000603F67}" type="slidenum">
              <a:rPr lang="en-US" altLang="en-US"/>
              <a:pPr/>
              <a:t>‹#›</a:t>
            </a:fld>
            <a:endParaRPr lang="en-US" altLang="en-US"/>
          </a:p>
        </p:txBody>
      </p:sp>
    </p:spTree>
    <p:extLst>
      <p:ext uri="{BB962C8B-B14F-4D97-AF65-F5344CB8AC3E}">
        <p14:creationId xmlns:p14="http://schemas.microsoft.com/office/powerpoint/2010/main" val="4116771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37CF265-510F-44CD-B645-F63F005CB3B9}" type="slidenum">
              <a:rPr lang="en-US" altLang="en-US"/>
              <a:pPr/>
              <a:t>‹#›</a:t>
            </a:fld>
            <a:endParaRPr lang="en-US" altLang="en-US"/>
          </a:p>
        </p:txBody>
      </p:sp>
    </p:spTree>
    <p:extLst>
      <p:ext uri="{BB962C8B-B14F-4D97-AF65-F5344CB8AC3E}">
        <p14:creationId xmlns:p14="http://schemas.microsoft.com/office/powerpoint/2010/main" val="255566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408AE14-E461-43F9-A545-5D5340E9D219}" type="slidenum">
              <a:rPr lang="en-US" altLang="en-US"/>
              <a:pPr/>
              <a:t>‹#›</a:t>
            </a:fld>
            <a:endParaRPr lang="en-US" altLang="en-US"/>
          </a:p>
        </p:txBody>
      </p:sp>
      <p:pic>
        <p:nvPicPr>
          <p:cNvPr id="1137" name="Picture 113" descr="desperate days_t_nt"/>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CF6FDB5-4A25-47BA-88EC-A55816E6EFC3}" type="slidenum">
              <a:rPr lang="en-US" altLang="en-US"/>
              <a:pPr/>
              <a:t>‹#›</a:t>
            </a:fld>
            <a:endParaRPr lang="en-US" altLang="en-US"/>
          </a:p>
        </p:txBody>
      </p:sp>
      <p:pic>
        <p:nvPicPr>
          <p:cNvPr id="4212" name="Picture 116" descr="desperate days_c_nt"/>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536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3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53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536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C8CEF77-969D-40AF-857B-C967D26FF35F}" type="slidenum">
              <a:rPr lang="en-US" altLang="en-US"/>
              <a:pPr/>
              <a:t>‹#›</a:t>
            </a:fld>
            <a:endParaRPr lang="en-US" altLang="en-US"/>
          </a:p>
        </p:txBody>
      </p:sp>
      <p:pic>
        <p:nvPicPr>
          <p:cNvPr id="15435" name="Picture 75" descr="desperate days_cb"/>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48200" y="1066800"/>
            <a:ext cx="4343400" cy="3908762"/>
          </a:xfrm>
          <a:prstGeom prst="rect">
            <a:avLst/>
          </a:prstGeom>
          <a:noFill/>
        </p:spPr>
        <p:txBody>
          <a:bodyPr wrap="square" rtlCol="0">
            <a:spAutoFit/>
          </a:bodyPr>
          <a:lstStyle/>
          <a:p>
            <a:pPr algn="ctr"/>
            <a:r>
              <a:rPr lang="en-US" sz="5400" b="1" dirty="0" smtClean="0">
                <a:effectLst>
                  <a:outerShdw blurRad="38100" dist="38100" dir="2700000" algn="tl">
                    <a:srgbClr val="000000">
                      <a:alpha val="43137"/>
                    </a:srgbClr>
                  </a:outerShdw>
                </a:effectLst>
                <a:latin typeface="Footlight MT Light" panose="0204060206030A020304" pitchFamily="18" charset="0"/>
              </a:rPr>
              <a:t>Comforted To </a:t>
            </a:r>
            <a:r>
              <a:rPr lang="en-US" sz="6600" b="1" dirty="0" smtClean="0">
                <a:effectLst>
                  <a:outerShdw blurRad="38100" dist="38100" dir="2700000" algn="tl">
                    <a:srgbClr val="000000">
                      <a:alpha val="43137"/>
                    </a:srgbClr>
                  </a:outerShdw>
                  <a:reflection blurRad="6350" stA="55000" endA="300" endPos="45500" dir="5400000" sy="-100000" algn="bl" rotWithShape="0"/>
                </a:effectLst>
                <a:latin typeface="Footlight MT Light" panose="0204060206030A020304" pitchFamily="18" charset="0"/>
              </a:rPr>
              <a:t>COMFORT</a:t>
            </a:r>
          </a:p>
          <a:p>
            <a:pPr algn="ctr"/>
            <a:endParaRPr lang="en-US" sz="4000" b="1" dirty="0" smtClean="0">
              <a:effectLst>
                <a:outerShdw blurRad="38100" dist="38100" dir="2700000" algn="tl">
                  <a:srgbClr val="000000">
                    <a:alpha val="43137"/>
                  </a:srgbClr>
                </a:outerShdw>
                <a:reflection blurRad="6350" stA="55000" endA="300" endPos="45500" dir="5400000" sy="-100000" algn="bl" rotWithShape="0"/>
              </a:effectLst>
              <a:latin typeface="Footlight MT Light" panose="0204060206030A020304" pitchFamily="18" charset="0"/>
            </a:endParaRPr>
          </a:p>
          <a:p>
            <a:pPr algn="ctr"/>
            <a:endParaRPr lang="en-US" sz="4400" b="1" dirty="0">
              <a:effectLst>
                <a:outerShdw blurRad="38100" dist="38100" dir="2700000" algn="tl">
                  <a:srgbClr val="000000">
                    <a:alpha val="43137"/>
                  </a:srgbClr>
                </a:outerShdw>
                <a:reflection blurRad="6350" stA="55000" endA="300" endPos="45500" dir="5400000" sy="-100000" algn="bl" rotWithShape="0"/>
              </a:effectLst>
              <a:latin typeface="Footlight MT Light" panose="0204060206030A020304" pitchFamily="18" charset="0"/>
            </a:endParaRPr>
          </a:p>
          <a:p>
            <a:pPr algn="ctr"/>
            <a:r>
              <a:rPr lang="en-US" sz="3600" b="1" dirty="0" smtClean="0">
                <a:effectLst>
                  <a:outerShdw blurRad="38100" dist="38100" dir="2700000" algn="tl">
                    <a:srgbClr val="000000">
                      <a:alpha val="43137"/>
                    </a:srgbClr>
                  </a:outerShdw>
                </a:effectLst>
                <a:latin typeface="Footlight MT Light" panose="0204060206030A020304" pitchFamily="18" charset="0"/>
              </a:rPr>
              <a:t>2 Corinthians 1:3-4</a:t>
            </a:r>
            <a:endParaRPr lang="en-US" sz="3200" b="1" dirty="0">
              <a:effectLst>
                <a:outerShdw blurRad="38100" dist="38100" dir="2700000" algn="tl">
                  <a:srgbClr val="000000">
                    <a:alpha val="43137"/>
                  </a:srgbClr>
                </a:outerShdw>
              </a:effectLst>
              <a:latin typeface="Footlight MT Light" panose="0204060206030A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subTitle" idx="1"/>
          </p:nvPr>
        </p:nvSpPr>
        <p:spPr>
          <a:xfrm>
            <a:off x="381000" y="381000"/>
            <a:ext cx="8305800" cy="6096000"/>
          </a:xfrm>
          <a:ln/>
        </p:spPr>
        <p:txBody>
          <a:bodyPr/>
          <a:lstStyle/>
          <a:p>
            <a:r>
              <a:rPr lang="en-US" altLang="en-US" sz="4800" b="1" u="sng" dirty="0" smtClean="0">
                <a:effectLst>
                  <a:outerShdw blurRad="38100" dist="38100" dir="2700000" algn="tl">
                    <a:srgbClr val="000000">
                      <a:alpha val="43137"/>
                    </a:srgbClr>
                  </a:outerShdw>
                </a:effectLst>
                <a:latin typeface="Footlight MT Light" panose="0204060206030A020304" pitchFamily="18" charset="0"/>
              </a:rPr>
              <a:t>Responsibility To Comfort</a:t>
            </a:r>
          </a:p>
          <a:p>
            <a:pPr marL="571500" indent="-571500" algn="just">
              <a:buFont typeface="Wingdings" panose="05000000000000000000" pitchFamily="2" charset="2"/>
              <a:buChar char="§"/>
            </a:pPr>
            <a:r>
              <a:rPr lang="en-US" altLang="en-US" sz="3600" b="1" dirty="0" smtClean="0">
                <a:effectLst>
                  <a:outerShdw blurRad="38100" dist="38100" dir="2700000" algn="tl">
                    <a:srgbClr val="000000">
                      <a:alpha val="43137"/>
                    </a:srgbClr>
                  </a:outerShdw>
                </a:effectLst>
                <a:latin typeface="Footlight MT Light" panose="0204060206030A020304" pitchFamily="18" charset="0"/>
              </a:rPr>
              <a:t>With all blessings come responsibility</a:t>
            </a:r>
          </a:p>
          <a:p>
            <a:pPr marL="571500" indent="-571500" algn="just">
              <a:buFont typeface="Wingdings" panose="05000000000000000000" pitchFamily="2" charset="2"/>
              <a:buChar char="§"/>
            </a:pPr>
            <a:r>
              <a:rPr lang="en-US" altLang="en-US" sz="3600" b="1" dirty="0" smtClean="0">
                <a:effectLst>
                  <a:outerShdw blurRad="38100" dist="38100" dir="2700000" algn="tl">
                    <a:srgbClr val="000000">
                      <a:alpha val="43137"/>
                    </a:srgbClr>
                  </a:outerShdw>
                </a:effectLst>
                <a:latin typeface="Footlight MT Light" panose="0204060206030A020304" pitchFamily="18" charset="0"/>
              </a:rPr>
              <a:t>We’ve been forgiven to forgive</a:t>
            </a:r>
          </a:p>
          <a:p>
            <a:pPr marL="571500" indent="-571500" algn="just">
              <a:buFont typeface="Wingdings" panose="05000000000000000000" pitchFamily="2" charset="2"/>
              <a:buChar char="§"/>
            </a:pPr>
            <a:r>
              <a:rPr lang="en-US" altLang="en-US" sz="3600" b="1" dirty="0" smtClean="0">
                <a:effectLst>
                  <a:outerShdw blurRad="38100" dist="38100" dir="2700000" algn="tl">
                    <a:srgbClr val="000000">
                      <a:alpha val="43137"/>
                    </a:srgbClr>
                  </a:outerShdw>
                </a:effectLst>
                <a:latin typeface="Footlight MT Light" panose="0204060206030A020304" pitchFamily="18" charset="0"/>
              </a:rPr>
              <a:t>We’ve been comforted to comfort</a:t>
            </a:r>
          </a:p>
          <a:p>
            <a:pPr marL="571500" indent="-571500" algn="just">
              <a:buFont typeface="Wingdings" panose="05000000000000000000" pitchFamily="2" charset="2"/>
              <a:buChar char="§"/>
            </a:pPr>
            <a:r>
              <a:rPr lang="en-US" altLang="en-US" sz="3600" b="1" dirty="0" smtClean="0">
                <a:effectLst>
                  <a:outerShdw blurRad="38100" dist="38100" dir="2700000" algn="tl">
                    <a:srgbClr val="000000">
                      <a:alpha val="43137"/>
                    </a:srgbClr>
                  </a:outerShdw>
                </a:effectLst>
                <a:latin typeface="Footlight MT Light" panose="0204060206030A020304" pitchFamily="18" charset="0"/>
              </a:rPr>
              <a:t>2 Corinthians 2:3-4</a:t>
            </a:r>
          </a:p>
          <a:p>
            <a:pPr marL="571500" indent="-571500" algn="just">
              <a:buFont typeface="Wingdings" panose="05000000000000000000" pitchFamily="2" charset="2"/>
              <a:buChar char="§"/>
            </a:pPr>
            <a:r>
              <a:rPr lang="en-US" altLang="en-US" sz="3600" b="1" dirty="0" smtClean="0">
                <a:effectLst>
                  <a:outerShdw blurRad="38100" dist="38100" dir="2700000" algn="tl">
                    <a:srgbClr val="000000">
                      <a:alpha val="43137"/>
                    </a:srgbClr>
                  </a:outerShdw>
                </a:effectLst>
                <a:latin typeface="Footlight MT Light" panose="0204060206030A020304" pitchFamily="18" charset="0"/>
              </a:rPr>
              <a:t>2 Corinthians 13:11-14</a:t>
            </a:r>
            <a:endParaRPr lang="en-US" altLang="en-US" sz="3600" b="1" dirty="0">
              <a:effectLst>
                <a:outerShdw blurRad="38100" dist="38100" dir="2700000" algn="tl">
                  <a:srgbClr val="000000">
                    <a:alpha val="43137"/>
                  </a:srgbClr>
                </a:outerShdw>
              </a:effectLst>
              <a:latin typeface="Footlight MT Light" panose="0204060206030A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1500"/>
                                  </p:stCondLst>
                                  <p:childTnLst>
                                    <p:set>
                                      <p:cBhvr>
                                        <p:cTn id="6" dur="1" fill="hold">
                                          <p:stCondLst>
                                            <p:cond delay="0"/>
                                          </p:stCondLst>
                                        </p:cTn>
                                        <p:tgtEl>
                                          <p:spTgt spid="9219">
                                            <p:txEl>
                                              <p:pRg st="2" end="2"/>
                                            </p:txEl>
                                          </p:spTgt>
                                        </p:tgtEl>
                                        <p:attrNameLst>
                                          <p:attrName>style.visibility</p:attrName>
                                        </p:attrNameLst>
                                      </p:cBhvr>
                                      <p:to>
                                        <p:strVal val="visible"/>
                                      </p:to>
                                    </p:set>
                                    <p:animEffect transition="in" filter="randombar(horizontal)">
                                      <p:cBhvr>
                                        <p:cTn id="7" dur="500"/>
                                        <p:tgtEl>
                                          <p:spTgt spid="9219">
                                            <p:txEl>
                                              <p:pRg st="2" end="2"/>
                                            </p:txEl>
                                          </p:spTgt>
                                        </p:tgtEl>
                                      </p:cBhvr>
                                    </p:animEffect>
                                  </p:childTnLst>
                                </p:cTn>
                              </p:par>
                            </p:childTnLst>
                          </p:cTn>
                        </p:par>
                        <p:par>
                          <p:cTn id="8" fill="hold">
                            <p:stCondLst>
                              <p:cond delay="2000"/>
                            </p:stCondLst>
                            <p:childTnLst>
                              <p:par>
                                <p:cTn id="9" presetID="14" presetClass="entr" presetSubtype="10" fill="hold" nodeType="afterEffect">
                                  <p:stCondLst>
                                    <p:cond delay="1500"/>
                                  </p:stCondLst>
                                  <p:childTnLst>
                                    <p:set>
                                      <p:cBhvr>
                                        <p:cTn id="10" dur="1" fill="hold">
                                          <p:stCondLst>
                                            <p:cond delay="0"/>
                                          </p:stCondLst>
                                        </p:cTn>
                                        <p:tgtEl>
                                          <p:spTgt spid="9219">
                                            <p:txEl>
                                              <p:pRg st="3" end="3"/>
                                            </p:txEl>
                                          </p:spTgt>
                                        </p:tgtEl>
                                        <p:attrNameLst>
                                          <p:attrName>style.visibility</p:attrName>
                                        </p:attrNameLst>
                                      </p:cBhvr>
                                      <p:to>
                                        <p:strVal val="visible"/>
                                      </p:to>
                                    </p:set>
                                    <p:animEffect transition="in" filter="randombar(horizontal)">
                                      <p:cBhvr>
                                        <p:cTn id="11" dur="500"/>
                                        <p:tgtEl>
                                          <p:spTgt spid="9219">
                                            <p:txEl>
                                              <p:pRg st="3" end="3"/>
                                            </p:txEl>
                                          </p:spTgt>
                                        </p:tgtEl>
                                      </p:cBhvr>
                                    </p:animEffect>
                                  </p:childTnLst>
                                </p:cTn>
                              </p:par>
                            </p:childTnLst>
                          </p:cTn>
                        </p:par>
                        <p:par>
                          <p:cTn id="12" fill="hold">
                            <p:stCondLst>
                              <p:cond delay="4000"/>
                            </p:stCondLst>
                            <p:childTnLst>
                              <p:par>
                                <p:cTn id="13" presetID="14" presetClass="entr" presetSubtype="10" fill="hold" nodeType="afterEffect">
                                  <p:stCondLst>
                                    <p:cond delay="1500"/>
                                  </p:stCondLst>
                                  <p:childTnLst>
                                    <p:set>
                                      <p:cBhvr>
                                        <p:cTn id="14" dur="1" fill="hold">
                                          <p:stCondLst>
                                            <p:cond delay="0"/>
                                          </p:stCondLst>
                                        </p:cTn>
                                        <p:tgtEl>
                                          <p:spTgt spid="9219">
                                            <p:txEl>
                                              <p:pRg st="4" end="4"/>
                                            </p:txEl>
                                          </p:spTgt>
                                        </p:tgtEl>
                                        <p:attrNameLst>
                                          <p:attrName>style.visibility</p:attrName>
                                        </p:attrNameLst>
                                      </p:cBhvr>
                                      <p:to>
                                        <p:strVal val="visible"/>
                                      </p:to>
                                    </p:set>
                                    <p:animEffect transition="in" filter="randombar(horizontal)">
                                      <p:cBhvr>
                                        <p:cTn id="15" dur="500"/>
                                        <p:tgtEl>
                                          <p:spTgt spid="9219">
                                            <p:txEl>
                                              <p:pRg st="4" end="4"/>
                                            </p:txEl>
                                          </p:spTgt>
                                        </p:tgtEl>
                                      </p:cBhvr>
                                    </p:animEffect>
                                  </p:childTnLst>
                                </p:cTn>
                              </p:par>
                            </p:childTnLst>
                          </p:cTn>
                        </p:par>
                        <p:par>
                          <p:cTn id="16" fill="hold">
                            <p:stCondLst>
                              <p:cond delay="6000"/>
                            </p:stCondLst>
                            <p:childTnLst>
                              <p:par>
                                <p:cTn id="17" presetID="14" presetClass="entr" presetSubtype="10" fill="hold" nodeType="afterEffect">
                                  <p:stCondLst>
                                    <p:cond delay="1500"/>
                                  </p:stCondLst>
                                  <p:childTnLst>
                                    <p:set>
                                      <p:cBhvr>
                                        <p:cTn id="18" dur="1" fill="hold">
                                          <p:stCondLst>
                                            <p:cond delay="0"/>
                                          </p:stCondLst>
                                        </p:cTn>
                                        <p:tgtEl>
                                          <p:spTgt spid="9219">
                                            <p:txEl>
                                              <p:pRg st="5" end="5"/>
                                            </p:txEl>
                                          </p:spTgt>
                                        </p:tgtEl>
                                        <p:attrNameLst>
                                          <p:attrName>style.visibility</p:attrName>
                                        </p:attrNameLst>
                                      </p:cBhvr>
                                      <p:to>
                                        <p:strVal val="visible"/>
                                      </p:to>
                                    </p:set>
                                    <p:animEffect transition="in" filter="randombar(horizontal)">
                                      <p:cBhvr>
                                        <p:cTn id="19" dur="500"/>
                                        <p:tgtEl>
                                          <p:spTgt spid="92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subTitle" idx="1"/>
          </p:nvPr>
        </p:nvSpPr>
        <p:spPr>
          <a:xfrm>
            <a:off x="381000" y="381000"/>
            <a:ext cx="8305800" cy="6096000"/>
          </a:xfrm>
          <a:ln/>
        </p:spPr>
        <p:txBody>
          <a:bodyPr/>
          <a:lstStyle/>
          <a:p>
            <a:r>
              <a:rPr lang="en-US" altLang="en-US" sz="4800" b="1" u="sng" dirty="0" smtClean="0">
                <a:effectLst>
                  <a:outerShdw blurRad="38100" dist="38100" dir="2700000" algn="tl">
                    <a:srgbClr val="000000">
                      <a:alpha val="43137"/>
                    </a:srgbClr>
                  </a:outerShdw>
                </a:effectLst>
                <a:latin typeface="Footlight MT Light" panose="0204060206030A020304" pitchFamily="18" charset="0"/>
              </a:rPr>
              <a:t>Bring Hope, Not Empty Answers</a:t>
            </a:r>
          </a:p>
          <a:p>
            <a:pPr marL="571500" indent="-571500" algn="just">
              <a:buFont typeface="Wingdings" panose="05000000000000000000" pitchFamily="2" charset="2"/>
              <a:buChar char="§"/>
            </a:pPr>
            <a:r>
              <a:rPr lang="en-US" altLang="en-US" sz="3600" b="1" dirty="0" smtClean="0">
                <a:effectLst>
                  <a:outerShdw blurRad="38100" dist="38100" dir="2700000" algn="tl">
                    <a:srgbClr val="000000">
                      <a:alpha val="43137"/>
                    </a:srgbClr>
                  </a:outerShdw>
                </a:effectLst>
                <a:latin typeface="Footlight MT Light" panose="0204060206030A020304" pitchFamily="18" charset="0"/>
              </a:rPr>
              <a:t>Job’s friends started off the right way.</a:t>
            </a:r>
          </a:p>
          <a:p>
            <a:pPr marL="571500" indent="-571500" algn="just">
              <a:buFont typeface="Wingdings" panose="05000000000000000000" pitchFamily="2" charset="2"/>
              <a:buChar char="§"/>
            </a:pPr>
            <a:r>
              <a:rPr lang="en-US" altLang="en-US" sz="3600" b="1" dirty="0" smtClean="0">
                <a:effectLst>
                  <a:outerShdw blurRad="38100" dist="38100" dir="2700000" algn="tl">
                    <a:srgbClr val="000000">
                      <a:alpha val="43137"/>
                    </a:srgbClr>
                  </a:outerShdw>
                </a:effectLst>
                <a:latin typeface="Footlight MT Light" panose="0204060206030A020304" pitchFamily="18" charset="0"/>
              </a:rPr>
              <a:t>They begin to talk about and affirm things of which they did not know.</a:t>
            </a:r>
          </a:p>
          <a:p>
            <a:pPr marL="571500" indent="-571500" algn="just">
              <a:buFont typeface="Wingdings" panose="05000000000000000000" pitchFamily="2" charset="2"/>
              <a:buChar char="§"/>
            </a:pPr>
            <a:r>
              <a:rPr lang="en-US" altLang="en-US" sz="3600" b="1" dirty="0" smtClean="0">
                <a:effectLst>
                  <a:outerShdw blurRad="38100" dist="38100" dir="2700000" algn="tl">
                    <a:srgbClr val="000000">
                      <a:alpha val="43137"/>
                    </a:srgbClr>
                  </a:outerShdw>
                </a:effectLst>
                <a:latin typeface="Footlight MT Light" panose="0204060206030A020304" pitchFamily="18" charset="0"/>
              </a:rPr>
              <a:t>Job wasn’t comforted by it</a:t>
            </a:r>
          </a:p>
          <a:p>
            <a:pPr marL="571500" indent="-571500" algn="just">
              <a:buFont typeface="Wingdings" panose="05000000000000000000" pitchFamily="2" charset="2"/>
              <a:buChar char="§"/>
            </a:pPr>
            <a:r>
              <a:rPr lang="en-US" altLang="en-US" sz="3600" b="1" dirty="0" smtClean="0">
                <a:effectLst>
                  <a:outerShdw blurRad="38100" dist="38100" dir="2700000" algn="tl">
                    <a:srgbClr val="000000">
                      <a:alpha val="43137"/>
                    </a:srgbClr>
                  </a:outerShdw>
                </a:effectLst>
                <a:latin typeface="Footlight MT Light" panose="0204060206030A020304" pitchFamily="18" charset="0"/>
              </a:rPr>
              <a:t>God rebuked them for it</a:t>
            </a:r>
          </a:p>
          <a:p>
            <a:pPr marL="571500" indent="-571500" algn="just">
              <a:buFont typeface="Wingdings" panose="05000000000000000000" pitchFamily="2" charset="2"/>
              <a:buChar char="§"/>
            </a:pPr>
            <a:r>
              <a:rPr lang="en-US" altLang="en-US" sz="3600" b="1" dirty="0" smtClean="0">
                <a:effectLst>
                  <a:outerShdw blurRad="38100" dist="38100" dir="2700000" algn="tl">
                    <a:srgbClr val="000000">
                      <a:alpha val="43137"/>
                    </a:srgbClr>
                  </a:outerShdw>
                </a:effectLst>
                <a:latin typeface="Footlight MT Light" panose="0204060206030A020304" pitchFamily="18" charset="0"/>
              </a:rPr>
              <a:t>Deuteronomy 29:29 – </a:t>
            </a:r>
            <a:r>
              <a:rPr lang="en-US" altLang="en-US" b="1" dirty="0" smtClean="0">
                <a:effectLst>
                  <a:outerShdw blurRad="38100" dist="38100" dir="2700000" algn="tl">
                    <a:srgbClr val="000000">
                      <a:alpha val="43137"/>
                    </a:srgbClr>
                  </a:outerShdw>
                </a:effectLst>
                <a:latin typeface="Footlight MT Light" panose="0204060206030A020304" pitchFamily="18" charset="0"/>
              </a:rPr>
              <a:t>“The secret things belong to the Lord our God, but the things that are revealed belong to us and to our children forever…”</a:t>
            </a:r>
            <a:endParaRPr lang="en-US" altLang="en-US" b="1" dirty="0">
              <a:effectLst>
                <a:outerShdw blurRad="38100" dist="38100" dir="2700000" algn="tl">
                  <a:srgbClr val="000000">
                    <a:alpha val="43137"/>
                  </a:srgbClr>
                </a:outerShdw>
              </a:effectLst>
              <a:latin typeface="Footlight MT Light" panose="0204060206030A020304" pitchFamily="18" charset="0"/>
            </a:endParaRPr>
          </a:p>
        </p:txBody>
      </p:sp>
    </p:spTree>
    <p:extLst>
      <p:ext uri="{BB962C8B-B14F-4D97-AF65-F5344CB8AC3E}">
        <p14:creationId xmlns:p14="http://schemas.microsoft.com/office/powerpoint/2010/main" val="1951237437"/>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219">
                                            <p:txEl>
                                              <p:pRg st="5" end="5"/>
                                            </p:txEl>
                                          </p:spTgt>
                                        </p:tgtEl>
                                        <p:attrNameLst>
                                          <p:attrName>style.visibility</p:attrName>
                                        </p:attrNameLst>
                                      </p:cBhvr>
                                      <p:to>
                                        <p:strVal val="visible"/>
                                      </p:to>
                                    </p:set>
                                    <p:animEffect transition="in" filter="randombar(horizontal)">
                                      <p:cBhvr>
                                        <p:cTn id="7" dur="500"/>
                                        <p:tgtEl>
                                          <p:spTgt spid="92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subTitle" idx="1"/>
          </p:nvPr>
        </p:nvSpPr>
        <p:spPr>
          <a:xfrm>
            <a:off x="381000" y="381000"/>
            <a:ext cx="8305800" cy="6096000"/>
          </a:xfrm>
          <a:ln/>
        </p:spPr>
        <p:txBody>
          <a:bodyPr/>
          <a:lstStyle/>
          <a:p>
            <a:r>
              <a:rPr lang="en-US" altLang="en-US" sz="4800" b="1" u="sng" dirty="0" smtClean="0">
                <a:effectLst>
                  <a:outerShdw blurRad="38100" dist="38100" dir="2700000" algn="tl">
                    <a:srgbClr val="000000">
                      <a:alpha val="43137"/>
                    </a:srgbClr>
                  </a:outerShdw>
                </a:effectLst>
                <a:latin typeface="Footlight MT Light" panose="0204060206030A020304" pitchFamily="18" charset="0"/>
              </a:rPr>
              <a:t>Bring Hope, Not Empty Answers</a:t>
            </a:r>
          </a:p>
          <a:p>
            <a:pPr marL="571500" indent="-571500" algn="just">
              <a:buFont typeface="Wingdings" panose="05000000000000000000" pitchFamily="2" charset="2"/>
              <a:buChar char="§"/>
            </a:pPr>
            <a:r>
              <a:rPr lang="en-US" altLang="en-US" sz="3600" b="1" dirty="0" smtClean="0">
                <a:effectLst>
                  <a:outerShdw blurRad="38100" dist="38100" dir="2700000" algn="tl">
                    <a:srgbClr val="000000">
                      <a:alpha val="43137"/>
                    </a:srgbClr>
                  </a:outerShdw>
                </a:effectLst>
                <a:latin typeface="Footlight MT Light" panose="0204060206030A020304" pitchFamily="18" charset="0"/>
              </a:rPr>
              <a:t>Hope in Jesus</a:t>
            </a:r>
          </a:p>
          <a:p>
            <a:pPr marL="1028700" lvl="1" indent="-571500" algn="just">
              <a:buFont typeface="Wingdings" panose="05000000000000000000" pitchFamily="2" charset="2"/>
              <a:buChar char="§"/>
            </a:pPr>
            <a:r>
              <a:rPr lang="en-US" altLang="en-US" sz="3200" b="1" dirty="0" smtClean="0">
                <a:effectLst>
                  <a:outerShdw blurRad="38100" dist="38100" dir="2700000" algn="tl">
                    <a:srgbClr val="000000">
                      <a:alpha val="43137"/>
                    </a:srgbClr>
                  </a:outerShdw>
                </a:effectLst>
                <a:latin typeface="Footlight MT Light" panose="0204060206030A020304" pitchFamily="18" charset="0"/>
              </a:rPr>
              <a:t>Hebrews 4:14-16</a:t>
            </a:r>
          </a:p>
          <a:p>
            <a:pPr marL="1028700" lvl="1" indent="-571500" algn="just">
              <a:buFont typeface="Wingdings" panose="05000000000000000000" pitchFamily="2" charset="2"/>
              <a:buChar char="§"/>
            </a:pPr>
            <a:r>
              <a:rPr lang="en-US" altLang="en-US" sz="3200" b="1" dirty="0" smtClean="0">
                <a:effectLst>
                  <a:outerShdw blurRad="38100" dist="38100" dir="2700000" algn="tl">
                    <a:srgbClr val="000000">
                      <a:alpha val="43137"/>
                    </a:srgbClr>
                  </a:outerShdw>
                </a:effectLst>
                <a:latin typeface="Footlight MT Light" panose="0204060206030A020304" pitchFamily="18" charset="0"/>
              </a:rPr>
              <a:t>Romans 15:13</a:t>
            </a:r>
          </a:p>
          <a:p>
            <a:pPr marL="1028700" lvl="1" indent="-571500" algn="just">
              <a:buFont typeface="Wingdings" panose="05000000000000000000" pitchFamily="2" charset="2"/>
              <a:buChar char="§"/>
            </a:pPr>
            <a:r>
              <a:rPr lang="en-US" altLang="en-US" sz="3200" b="1" dirty="0" smtClean="0">
                <a:effectLst>
                  <a:outerShdw blurRad="38100" dist="38100" dir="2700000" algn="tl">
                    <a:srgbClr val="000000">
                      <a:alpha val="43137"/>
                    </a:srgbClr>
                  </a:outerShdw>
                </a:effectLst>
                <a:latin typeface="Footlight MT Light" panose="0204060206030A020304" pitchFamily="18" charset="0"/>
              </a:rPr>
              <a:t>Revelation 21:4 – “He will wipe away ever tear from their eyes, and death shall be no more, neither shall there be mourning, nor crying, nor pain anymore, for the former things have passed away.”</a:t>
            </a:r>
            <a:endParaRPr lang="en-US" altLang="en-US" sz="3200" b="1" dirty="0">
              <a:effectLst>
                <a:outerShdw blurRad="38100" dist="38100" dir="2700000" algn="tl">
                  <a:srgbClr val="000000">
                    <a:alpha val="43137"/>
                  </a:srgbClr>
                </a:outerShdw>
              </a:effectLst>
              <a:latin typeface="Footlight MT Light" panose="0204060206030A020304" pitchFamily="18" charset="0"/>
            </a:endParaRPr>
          </a:p>
        </p:txBody>
      </p:sp>
    </p:spTree>
    <p:extLst>
      <p:ext uri="{BB962C8B-B14F-4D97-AF65-F5344CB8AC3E}">
        <p14:creationId xmlns:p14="http://schemas.microsoft.com/office/powerpoint/2010/main" val="115469133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219">
                                            <p:txEl>
                                              <p:pRg st="4" end="4"/>
                                            </p:txEl>
                                          </p:spTgt>
                                        </p:tgtEl>
                                        <p:attrNameLst>
                                          <p:attrName>style.visibility</p:attrName>
                                        </p:attrNameLst>
                                      </p:cBhvr>
                                      <p:to>
                                        <p:strVal val="visible"/>
                                      </p:to>
                                    </p:set>
                                    <p:animEffect transition="in" filter="randombar(horizontal)">
                                      <p:cBhvr>
                                        <p:cTn id="7" dur="5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subTitle" idx="1"/>
          </p:nvPr>
        </p:nvSpPr>
        <p:spPr>
          <a:xfrm>
            <a:off x="381000" y="381000"/>
            <a:ext cx="8305800" cy="6096000"/>
          </a:xfrm>
          <a:ln/>
        </p:spPr>
        <p:txBody>
          <a:bodyPr/>
          <a:lstStyle/>
          <a:p>
            <a:r>
              <a:rPr lang="en-US" altLang="en-US" sz="4800" b="1" u="sng" dirty="0" smtClean="0">
                <a:effectLst>
                  <a:outerShdw blurRad="38100" dist="38100" dir="2700000" algn="tl">
                    <a:srgbClr val="000000">
                      <a:alpha val="43137"/>
                    </a:srgbClr>
                  </a:outerShdw>
                </a:effectLst>
                <a:latin typeface="Footlight MT Light" panose="0204060206030A020304" pitchFamily="18" charset="0"/>
              </a:rPr>
              <a:t>Lift Up On the Burden</a:t>
            </a:r>
          </a:p>
          <a:p>
            <a:pPr marL="571500" indent="-571500" algn="just">
              <a:buFont typeface="Wingdings" panose="05000000000000000000" pitchFamily="2" charset="2"/>
              <a:buChar char="§"/>
            </a:pPr>
            <a:r>
              <a:rPr lang="en-US" altLang="en-US" sz="3600" b="1" dirty="0" smtClean="0">
                <a:effectLst>
                  <a:outerShdw blurRad="38100" dist="38100" dir="2700000" algn="tl">
                    <a:srgbClr val="000000">
                      <a:alpha val="43137"/>
                    </a:srgbClr>
                  </a:outerShdw>
                </a:effectLst>
                <a:latin typeface="Footlight MT Light" panose="0204060206030A020304" pitchFamily="18" charset="0"/>
              </a:rPr>
              <a:t>To sympathize and talk about is one thing…but it’s another thing to personally go and seek to share in that burden.</a:t>
            </a:r>
          </a:p>
          <a:p>
            <a:pPr marL="571500" indent="-571500" algn="just">
              <a:buFont typeface="Wingdings" panose="05000000000000000000" pitchFamily="2" charset="2"/>
              <a:buChar char="§"/>
            </a:pPr>
            <a:r>
              <a:rPr lang="en-US" altLang="en-US" sz="3600" b="1" dirty="0" smtClean="0">
                <a:effectLst>
                  <a:outerShdw blurRad="38100" dist="38100" dir="2700000" algn="tl">
                    <a:srgbClr val="000000">
                      <a:alpha val="43137"/>
                    </a:srgbClr>
                  </a:outerShdw>
                </a:effectLst>
                <a:latin typeface="Footlight MT Light" panose="0204060206030A020304" pitchFamily="18" charset="0"/>
              </a:rPr>
              <a:t>John 11:32-35</a:t>
            </a:r>
          </a:p>
          <a:p>
            <a:pPr marL="571500" indent="-571500" algn="just">
              <a:buFont typeface="Wingdings" panose="05000000000000000000" pitchFamily="2" charset="2"/>
              <a:buChar char="§"/>
            </a:pPr>
            <a:r>
              <a:rPr lang="en-US" altLang="en-US" sz="3600" b="1" dirty="0" smtClean="0">
                <a:effectLst>
                  <a:outerShdw blurRad="38100" dist="38100" dir="2700000" algn="tl">
                    <a:srgbClr val="000000">
                      <a:alpha val="43137"/>
                    </a:srgbClr>
                  </a:outerShdw>
                </a:effectLst>
                <a:latin typeface="Footlight MT Light" panose="0204060206030A020304" pitchFamily="18" charset="0"/>
              </a:rPr>
              <a:t>Romans 12:9, 15</a:t>
            </a:r>
          </a:p>
          <a:p>
            <a:pPr marL="571500" indent="-571500" algn="just">
              <a:buFont typeface="Wingdings" panose="05000000000000000000" pitchFamily="2" charset="2"/>
              <a:buChar char="§"/>
            </a:pPr>
            <a:r>
              <a:rPr lang="en-US" altLang="en-US" sz="3600" b="1" dirty="0" smtClean="0">
                <a:effectLst>
                  <a:outerShdw blurRad="38100" dist="38100" dir="2700000" algn="tl">
                    <a:srgbClr val="000000">
                      <a:alpha val="43137"/>
                    </a:srgbClr>
                  </a:outerShdw>
                </a:effectLst>
                <a:latin typeface="Footlight MT Light" panose="0204060206030A020304" pitchFamily="18" charset="0"/>
              </a:rPr>
              <a:t>1 Corinthians 12</a:t>
            </a:r>
            <a:endParaRPr lang="en-US" altLang="en-US" sz="3200" b="1" dirty="0">
              <a:effectLst>
                <a:outerShdw blurRad="38100" dist="38100" dir="2700000" algn="tl">
                  <a:srgbClr val="000000">
                    <a:alpha val="43137"/>
                  </a:srgbClr>
                </a:outerShdw>
              </a:effectLst>
              <a:latin typeface="Footlight MT Light" panose="0204060206030A020304" pitchFamily="18" charset="0"/>
            </a:endParaRPr>
          </a:p>
        </p:txBody>
      </p:sp>
    </p:spTree>
    <p:extLst>
      <p:ext uri="{BB962C8B-B14F-4D97-AF65-F5344CB8AC3E}">
        <p14:creationId xmlns:p14="http://schemas.microsoft.com/office/powerpoint/2010/main" val="761167170"/>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219">
                                            <p:txEl>
                                              <p:pRg st="2" end="2"/>
                                            </p:txEl>
                                          </p:spTgt>
                                        </p:tgtEl>
                                        <p:attrNameLst>
                                          <p:attrName>style.visibility</p:attrName>
                                        </p:attrNameLst>
                                      </p:cBhvr>
                                      <p:to>
                                        <p:strVal val="visible"/>
                                      </p:to>
                                    </p:set>
                                    <p:animEffect transition="in" filter="randombar(horizontal)">
                                      <p:cBhvr>
                                        <p:cTn id="7" dur="500"/>
                                        <p:tgtEl>
                                          <p:spTgt spid="9219">
                                            <p:txEl>
                                              <p:pRg st="2" end="2"/>
                                            </p:txEl>
                                          </p:spTgt>
                                        </p:tgtEl>
                                      </p:cBhvr>
                                    </p:animEffect>
                                  </p:childTnLst>
                                </p:cTn>
                              </p:par>
                            </p:childTnLst>
                          </p:cTn>
                        </p:par>
                        <p:par>
                          <p:cTn id="8" fill="hold">
                            <p:stCondLst>
                              <p:cond delay="500"/>
                            </p:stCondLst>
                            <p:childTnLst>
                              <p:par>
                                <p:cTn id="9" presetID="14" presetClass="entr" presetSubtype="10" fill="hold" nodeType="afterEffect">
                                  <p:stCondLst>
                                    <p:cond delay="1500"/>
                                  </p:stCondLst>
                                  <p:childTnLst>
                                    <p:set>
                                      <p:cBhvr>
                                        <p:cTn id="10" dur="1" fill="hold">
                                          <p:stCondLst>
                                            <p:cond delay="0"/>
                                          </p:stCondLst>
                                        </p:cTn>
                                        <p:tgtEl>
                                          <p:spTgt spid="9219">
                                            <p:txEl>
                                              <p:pRg st="3" end="3"/>
                                            </p:txEl>
                                          </p:spTgt>
                                        </p:tgtEl>
                                        <p:attrNameLst>
                                          <p:attrName>style.visibility</p:attrName>
                                        </p:attrNameLst>
                                      </p:cBhvr>
                                      <p:to>
                                        <p:strVal val="visible"/>
                                      </p:to>
                                    </p:set>
                                    <p:animEffect transition="in" filter="randombar(horizontal)">
                                      <p:cBhvr>
                                        <p:cTn id="11" dur="500"/>
                                        <p:tgtEl>
                                          <p:spTgt spid="9219">
                                            <p:txEl>
                                              <p:pRg st="3" end="3"/>
                                            </p:txEl>
                                          </p:spTgt>
                                        </p:tgtEl>
                                      </p:cBhvr>
                                    </p:animEffect>
                                  </p:childTnLst>
                                </p:cTn>
                              </p:par>
                            </p:childTnLst>
                          </p:cTn>
                        </p:par>
                        <p:par>
                          <p:cTn id="12" fill="hold">
                            <p:stCondLst>
                              <p:cond delay="2500"/>
                            </p:stCondLst>
                            <p:childTnLst>
                              <p:par>
                                <p:cTn id="13" presetID="14" presetClass="entr" presetSubtype="10" fill="hold" nodeType="afterEffect">
                                  <p:stCondLst>
                                    <p:cond delay="1500"/>
                                  </p:stCondLst>
                                  <p:childTnLst>
                                    <p:set>
                                      <p:cBhvr>
                                        <p:cTn id="14" dur="1" fill="hold">
                                          <p:stCondLst>
                                            <p:cond delay="0"/>
                                          </p:stCondLst>
                                        </p:cTn>
                                        <p:tgtEl>
                                          <p:spTgt spid="9219">
                                            <p:txEl>
                                              <p:pRg st="4" end="4"/>
                                            </p:txEl>
                                          </p:spTgt>
                                        </p:tgtEl>
                                        <p:attrNameLst>
                                          <p:attrName>style.visibility</p:attrName>
                                        </p:attrNameLst>
                                      </p:cBhvr>
                                      <p:to>
                                        <p:strVal val="visible"/>
                                      </p:to>
                                    </p:set>
                                    <p:animEffect transition="in" filter="randombar(horizontal)">
                                      <p:cBhvr>
                                        <p:cTn id="15" dur="5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subTitle" idx="1"/>
          </p:nvPr>
        </p:nvSpPr>
        <p:spPr>
          <a:xfrm>
            <a:off x="381000" y="381000"/>
            <a:ext cx="8305800" cy="6096000"/>
          </a:xfrm>
          <a:ln/>
        </p:spPr>
        <p:txBody>
          <a:bodyPr/>
          <a:lstStyle/>
          <a:p>
            <a:r>
              <a:rPr lang="en-US" altLang="en-US" sz="4800" b="1" u="sng" dirty="0" smtClean="0">
                <a:effectLst>
                  <a:outerShdw blurRad="38100" dist="38100" dir="2700000" algn="tl">
                    <a:srgbClr val="000000">
                      <a:alpha val="43137"/>
                    </a:srgbClr>
                  </a:outerShdw>
                </a:effectLst>
                <a:latin typeface="Footlight MT Light" panose="0204060206030A020304" pitchFamily="18" charset="0"/>
              </a:rPr>
              <a:t>Be Present and Serve Them</a:t>
            </a:r>
          </a:p>
          <a:p>
            <a:pPr marL="571500" indent="-571500" algn="just">
              <a:buFont typeface="Wingdings" panose="05000000000000000000" pitchFamily="2" charset="2"/>
              <a:buChar char="§"/>
            </a:pPr>
            <a:r>
              <a:rPr lang="en-US" altLang="en-US" sz="3600" b="1" dirty="0" smtClean="0">
                <a:effectLst>
                  <a:outerShdw blurRad="38100" dist="38100" dir="2700000" algn="tl">
                    <a:srgbClr val="000000">
                      <a:alpha val="43137"/>
                    </a:srgbClr>
                  </a:outerShdw>
                </a:effectLst>
                <a:latin typeface="Footlight MT Light" panose="0204060206030A020304" pitchFamily="18" charset="0"/>
              </a:rPr>
              <a:t>We hesitate because we don’t know what to say or do</a:t>
            </a:r>
          </a:p>
          <a:p>
            <a:pPr marL="571500" indent="-571500" algn="just">
              <a:buFont typeface="Wingdings" panose="05000000000000000000" pitchFamily="2" charset="2"/>
              <a:buChar char="§"/>
            </a:pPr>
            <a:r>
              <a:rPr lang="en-US" altLang="en-US" sz="3600" b="1" dirty="0" smtClean="0">
                <a:effectLst>
                  <a:outerShdw blurRad="38100" dist="38100" dir="2700000" algn="tl">
                    <a:srgbClr val="000000">
                      <a:alpha val="43137"/>
                    </a:srgbClr>
                  </a:outerShdw>
                </a:effectLst>
                <a:latin typeface="Footlight MT Light" panose="0204060206030A020304" pitchFamily="18" charset="0"/>
              </a:rPr>
              <a:t>James 1:19(a) – “Know this, my beloved brothers; let every person be quick to hear, slow to speak…”</a:t>
            </a:r>
          </a:p>
          <a:p>
            <a:pPr marL="571500" indent="-571500" algn="just">
              <a:buFont typeface="Wingdings" panose="05000000000000000000" pitchFamily="2" charset="2"/>
              <a:buChar char="§"/>
            </a:pPr>
            <a:r>
              <a:rPr lang="en-US" altLang="en-US" sz="3600" b="1" dirty="0" smtClean="0">
                <a:effectLst>
                  <a:outerShdw blurRad="38100" dist="38100" dir="2700000" algn="tl">
                    <a:srgbClr val="000000">
                      <a:alpha val="43137"/>
                    </a:srgbClr>
                  </a:outerShdw>
                </a:effectLst>
                <a:latin typeface="Footlight MT Light" panose="0204060206030A020304" pitchFamily="18" charset="0"/>
              </a:rPr>
              <a:t>Being present and silent can say more than being absent and sending our regards.</a:t>
            </a:r>
            <a:endParaRPr lang="en-US" altLang="en-US" sz="3600" b="1" dirty="0">
              <a:effectLst>
                <a:outerShdw blurRad="38100" dist="38100" dir="2700000" algn="tl">
                  <a:srgbClr val="000000">
                    <a:alpha val="43137"/>
                  </a:srgbClr>
                </a:outerShdw>
              </a:effectLst>
              <a:latin typeface="Footlight MT Light" panose="0204060206030A020304" pitchFamily="18" charset="0"/>
            </a:endParaRPr>
          </a:p>
        </p:txBody>
      </p:sp>
    </p:spTree>
    <p:extLst>
      <p:ext uri="{BB962C8B-B14F-4D97-AF65-F5344CB8AC3E}">
        <p14:creationId xmlns:p14="http://schemas.microsoft.com/office/powerpoint/2010/main" val="390843573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219">
                                            <p:txEl>
                                              <p:pRg st="2" end="2"/>
                                            </p:txEl>
                                          </p:spTgt>
                                        </p:tgtEl>
                                        <p:attrNameLst>
                                          <p:attrName>style.visibility</p:attrName>
                                        </p:attrNameLst>
                                      </p:cBhvr>
                                      <p:to>
                                        <p:strVal val="visible"/>
                                      </p:to>
                                    </p:set>
                                    <p:animEffect transition="in" filter="randombar(horizontal)">
                                      <p:cBhvr>
                                        <p:cTn id="7" dur="500"/>
                                        <p:tgtEl>
                                          <p:spTgt spid="921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9219">
                                            <p:txEl>
                                              <p:pRg st="3" end="3"/>
                                            </p:txEl>
                                          </p:spTgt>
                                        </p:tgtEl>
                                        <p:attrNameLst>
                                          <p:attrName>style.visibility</p:attrName>
                                        </p:attrNameLst>
                                      </p:cBhvr>
                                      <p:to>
                                        <p:strVal val="visible"/>
                                      </p:to>
                                    </p:set>
                                    <p:animEffect transition="in" filter="randombar(horizontal)">
                                      <p:cBhvr>
                                        <p:cTn id="12" dur="5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subTitle" idx="1"/>
          </p:nvPr>
        </p:nvSpPr>
        <p:spPr>
          <a:xfrm>
            <a:off x="381000" y="381000"/>
            <a:ext cx="8305800" cy="6096000"/>
          </a:xfrm>
          <a:ln/>
        </p:spPr>
        <p:txBody>
          <a:bodyPr/>
          <a:lstStyle/>
          <a:p>
            <a:r>
              <a:rPr lang="en-US" altLang="en-US" sz="4800" b="1" u="sng" dirty="0" smtClean="0">
                <a:effectLst>
                  <a:outerShdw blurRad="38100" dist="38100" dir="2700000" algn="tl">
                    <a:srgbClr val="000000">
                      <a:alpha val="43137"/>
                    </a:srgbClr>
                  </a:outerShdw>
                </a:effectLst>
                <a:latin typeface="Footlight MT Light" panose="0204060206030A020304" pitchFamily="18" charset="0"/>
              </a:rPr>
              <a:t>Pray For Them</a:t>
            </a:r>
          </a:p>
          <a:p>
            <a:pPr marL="571500" indent="-571500" algn="just">
              <a:buFont typeface="Wingdings" panose="05000000000000000000" pitchFamily="2" charset="2"/>
              <a:buChar char="§"/>
            </a:pPr>
            <a:r>
              <a:rPr lang="en-US" altLang="en-US" sz="3600" b="1" dirty="0" smtClean="0">
                <a:effectLst>
                  <a:outerShdw blurRad="38100" dist="38100" dir="2700000" algn="tl">
                    <a:srgbClr val="000000">
                      <a:alpha val="43137"/>
                    </a:srgbClr>
                  </a:outerShdw>
                </a:effectLst>
                <a:latin typeface="Footlight MT Light" panose="0204060206030A020304" pitchFamily="18" charset="0"/>
              </a:rPr>
              <a:t>We are encouraged to pray without ceasing…but sometimes we find it difficult to pray</a:t>
            </a:r>
          </a:p>
          <a:p>
            <a:pPr marL="571500" indent="-571500" algn="just">
              <a:buFont typeface="Wingdings" panose="05000000000000000000" pitchFamily="2" charset="2"/>
              <a:buChar char="§"/>
            </a:pPr>
            <a:r>
              <a:rPr lang="en-US" altLang="en-US" sz="3600" b="1" dirty="0" smtClean="0">
                <a:effectLst>
                  <a:outerShdw blurRad="38100" dist="38100" dir="2700000" algn="tl">
                    <a:srgbClr val="000000">
                      <a:alpha val="43137"/>
                    </a:srgbClr>
                  </a:outerShdw>
                </a:effectLst>
                <a:latin typeface="Footlight MT Light" panose="0204060206030A020304" pitchFamily="18" charset="0"/>
              </a:rPr>
              <a:t>We can “intercede” for those who may be finding it hard to pray</a:t>
            </a:r>
          </a:p>
          <a:p>
            <a:pPr marL="571500" indent="-571500" algn="just">
              <a:buFont typeface="Wingdings" panose="05000000000000000000" pitchFamily="2" charset="2"/>
              <a:buChar char="§"/>
            </a:pPr>
            <a:r>
              <a:rPr lang="en-US" altLang="en-US" sz="3600" b="1" dirty="0" smtClean="0">
                <a:effectLst>
                  <a:outerShdw blurRad="38100" dist="38100" dir="2700000" algn="tl">
                    <a:srgbClr val="000000">
                      <a:alpha val="43137"/>
                    </a:srgbClr>
                  </a:outerShdw>
                </a:effectLst>
                <a:latin typeface="Footlight MT Light" panose="0204060206030A020304" pitchFamily="18" charset="0"/>
              </a:rPr>
              <a:t>1 Timothy 2:1</a:t>
            </a:r>
          </a:p>
          <a:p>
            <a:pPr marL="571500" indent="-571500" algn="just">
              <a:buFont typeface="Wingdings" panose="05000000000000000000" pitchFamily="2" charset="2"/>
              <a:buChar char="§"/>
            </a:pPr>
            <a:r>
              <a:rPr lang="en-US" altLang="en-US" sz="3600" b="1" dirty="0" smtClean="0">
                <a:effectLst>
                  <a:outerShdw blurRad="38100" dist="38100" dir="2700000" algn="tl">
                    <a:srgbClr val="000000">
                      <a:alpha val="43137"/>
                    </a:srgbClr>
                  </a:outerShdw>
                </a:effectLst>
                <a:latin typeface="Footlight MT Light" panose="0204060206030A020304" pitchFamily="18" charset="0"/>
              </a:rPr>
              <a:t>Philippians 4:6-7</a:t>
            </a:r>
          </a:p>
          <a:p>
            <a:pPr marL="571500" indent="-571500" algn="just">
              <a:buFont typeface="Wingdings" panose="05000000000000000000" pitchFamily="2" charset="2"/>
              <a:buChar char="§"/>
            </a:pPr>
            <a:r>
              <a:rPr lang="en-US" altLang="en-US" sz="3600" b="1" dirty="0" smtClean="0">
                <a:effectLst>
                  <a:outerShdw blurRad="38100" dist="38100" dir="2700000" algn="tl">
                    <a:srgbClr val="000000">
                      <a:alpha val="43137"/>
                    </a:srgbClr>
                  </a:outerShdw>
                </a:effectLst>
                <a:latin typeface="Footlight MT Light" panose="0204060206030A020304" pitchFamily="18" charset="0"/>
              </a:rPr>
              <a:t>Romans 8:26-27</a:t>
            </a:r>
          </a:p>
          <a:p>
            <a:pPr marL="571500" indent="-571500" algn="just">
              <a:buFont typeface="Wingdings" panose="05000000000000000000" pitchFamily="2" charset="2"/>
              <a:buChar char="§"/>
            </a:pPr>
            <a:r>
              <a:rPr lang="en-US" altLang="en-US" sz="3600" b="1" dirty="0" smtClean="0">
                <a:effectLst>
                  <a:outerShdw blurRad="38100" dist="38100" dir="2700000" algn="tl">
                    <a:srgbClr val="000000">
                      <a:alpha val="43137"/>
                    </a:srgbClr>
                  </a:outerShdw>
                </a:effectLst>
                <a:latin typeface="Footlight MT Light" panose="0204060206030A020304" pitchFamily="18" charset="0"/>
              </a:rPr>
              <a:t>Galatians 6:2</a:t>
            </a:r>
            <a:endParaRPr lang="en-US" altLang="en-US" sz="3200" b="1" dirty="0">
              <a:effectLst>
                <a:outerShdw blurRad="38100" dist="38100" dir="2700000" algn="tl">
                  <a:srgbClr val="000000">
                    <a:alpha val="43137"/>
                  </a:srgbClr>
                </a:outerShdw>
              </a:effectLst>
              <a:latin typeface="Footlight MT Light" panose="0204060206030A020304" pitchFamily="18" charset="0"/>
            </a:endParaRPr>
          </a:p>
        </p:txBody>
      </p:sp>
    </p:spTree>
    <p:extLst>
      <p:ext uri="{BB962C8B-B14F-4D97-AF65-F5344CB8AC3E}">
        <p14:creationId xmlns:p14="http://schemas.microsoft.com/office/powerpoint/2010/main" val="1318313860"/>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2000"/>
                                  </p:stCondLst>
                                  <p:childTnLst>
                                    <p:set>
                                      <p:cBhvr>
                                        <p:cTn id="6" dur="1" fill="hold">
                                          <p:stCondLst>
                                            <p:cond delay="0"/>
                                          </p:stCondLst>
                                        </p:cTn>
                                        <p:tgtEl>
                                          <p:spTgt spid="9219">
                                            <p:txEl>
                                              <p:pRg st="3" end="3"/>
                                            </p:txEl>
                                          </p:spTgt>
                                        </p:tgtEl>
                                        <p:attrNameLst>
                                          <p:attrName>style.visibility</p:attrName>
                                        </p:attrNameLst>
                                      </p:cBhvr>
                                      <p:to>
                                        <p:strVal val="visible"/>
                                      </p:to>
                                    </p:set>
                                    <p:animEffect transition="in" filter="randombar(horizontal)">
                                      <p:cBhvr>
                                        <p:cTn id="7" dur="500"/>
                                        <p:tgtEl>
                                          <p:spTgt spid="9219">
                                            <p:txEl>
                                              <p:pRg st="3" end="3"/>
                                            </p:txEl>
                                          </p:spTgt>
                                        </p:tgtEl>
                                      </p:cBhvr>
                                    </p:animEffect>
                                  </p:childTnLst>
                                </p:cTn>
                              </p:par>
                            </p:childTnLst>
                          </p:cTn>
                        </p:par>
                        <p:par>
                          <p:cTn id="8" fill="hold">
                            <p:stCondLst>
                              <p:cond delay="2500"/>
                            </p:stCondLst>
                            <p:childTnLst>
                              <p:par>
                                <p:cTn id="9" presetID="14" presetClass="entr" presetSubtype="10" fill="hold" nodeType="afterEffect">
                                  <p:stCondLst>
                                    <p:cond delay="2000"/>
                                  </p:stCondLst>
                                  <p:childTnLst>
                                    <p:set>
                                      <p:cBhvr>
                                        <p:cTn id="10" dur="1" fill="hold">
                                          <p:stCondLst>
                                            <p:cond delay="0"/>
                                          </p:stCondLst>
                                        </p:cTn>
                                        <p:tgtEl>
                                          <p:spTgt spid="9219">
                                            <p:txEl>
                                              <p:pRg st="4" end="4"/>
                                            </p:txEl>
                                          </p:spTgt>
                                        </p:tgtEl>
                                        <p:attrNameLst>
                                          <p:attrName>style.visibility</p:attrName>
                                        </p:attrNameLst>
                                      </p:cBhvr>
                                      <p:to>
                                        <p:strVal val="visible"/>
                                      </p:to>
                                    </p:set>
                                    <p:animEffect transition="in" filter="randombar(horizontal)">
                                      <p:cBhvr>
                                        <p:cTn id="11" dur="500"/>
                                        <p:tgtEl>
                                          <p:spTgt spid="9219">
                                            <p:txEl>
                                              <p:pRg st="4" end="4"/>
                                            </p:txEl>
                                          </p:spTgt>
                                        </p:tgtEl>
                                      </p:cBhvr>
                                    </p:animEffect>
                                  </p:childTnLst>
                                </p:cTn>
                              </p:par>
                            </p:childTnLst>
                          </p:cTn>
                        </p:par>
                        <p:par>
                          <p:cTn id="12" fill="hold">
                            <p:stCondLst>
                              <p:cond delay="5000"/>
                            </p:stCondLst>
                            <p:childTnLst>
                              <p:par>
                                <p:cTn id="13" presetID="14" presetClass="entr" presetSubtype="10" fill="hold" nodeType="afterEffect">
                                  <p:stCondLst>
                                    <p:cond delay="2000"/>
                                  </p:stCondLst>
                                  <p:childTnLst>
                                    <p:set>
                                      <p:cBhvr>
                                        <p:cTn id="14" dur="1" fill="hold">
                                          <p:stCondLst>
                                            <p:cond delay="0"/>
                                          </p:stCondLst>
                                        </p:cTn>
                                        <p:tgtEl>
                                          <p:spTgt spid="9219">
                                            <p:txEl>
                                              <p:pRg st="5" end="5"/>
                                            </p:txEl>
                                          </p:spTgt>
                                        </p:tgtEl>
                                        <p:attrNameLst>
                                          <p:attrName>style.visibility</p:attrName>
                                        </p:attrNameLst>
                                      </p:cBhvr>
                                      <p:to>
                                        <p:strVal val="visible"/>
                                      </p:to>
                                    </p:set>
                                    <p:animEffect transition="in" filter="randombar(horizontal)">
                                      <p:cBhvr>
                                        <p:cTn id="15" dur="500"/>
                                        <p:tgtEl>
                                          <p:spTgt spid="9219">
                                            <p:txEl>
                                              <p:pRg st="5" end="5"/>
                                            </p:txEl>
                                          </p:spTgt>
                                        </p:tgtEl>
                                      </p:cBhvr>
                                    </p:animEffect>
                                  </p:childTnLst>
                                </p:cTn>
                              </p:par>
                            </p:childTnLst>
                          </p:cTn>
                        </p:par>
                        <p:par>
                          <p:cTn id="16" fill="hold">
                            <p:stCondLst>
                              <p:cond delay="7500"/>
                            </p:stCondLst>
                            <p:childTnLst>
                              <p:par>
                                <p:cTn id="17" presetID="14" presetClass="entr" presetSubtype="10" fill="hold" nodeType="afterEffect">
                                  <p:stCondLst>
                                    <p:cond delay="2000"/>
                                  </p:stCondLst>
                                  <p:childTnLst>
                                    <p:set>
                                      <p:cBhvr>
                                        <p:cTn id="18" dur="1" fill="hold">
                                          <p:stCondLst>
                                            <p:cond delay="0"/>
                                          </p:stCondLst>
                                        </p:cTn>
                                        <p:tgtEl>
                                          <p:spTgt spid="9219">
                                            <p:txEl>
                                              <p:pRg st="6" end="6"/>
                                            </p:txEl>
                                          </p:spTgt>
                                        </p:tgtEl>
                                        <p:attrNameLst>
                                          <p:attrName>style.visibility</p:attrName>
                                        </p:attrNameLst>
                                      </p:cBhvr>
                                      <p:to>
                                        <p:strVal val="visible"/>
                                      </p:to>
                                    </p:set>
                                    <p:animEffect transition="in" filter="randombar(horizontal)">
                                      <p:cBhvr>
                                        <p:cTn id="19" dur="500"/>
                                        <p:tgtEl>
                                          <p:spTgt spid="92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subTitle" idx="1"/>
          </p:nvPr>
        </p:nvSpPr>
        <p:spPr>
          <a:xfrm>
            <a:off x="381000" y="381000"/>
            <a:ext cx="8305800" cy="6096000"/>
          </a:xfrm>
          <a:ln/>
        </p:spPr>
        <p:txBody>
          <a:bodyPr/>
          <a:lstStyle/>
          <a:p>
            <a:r>
              <a:rPr lang="en-US" altLang="en-US" sz="4800" b="1" u="sng" dirty="0" smtClean="0">
                <a:effectLst>
                  <a:outerShdw blurRad="38100" dist="38100" dir="2700000" algn="tl">
                    <a:srgbClr val="000000">
                      <a:alpha val="43137"/>
                    </a:srgbClr>
                  </a:outerShdw>
                </a:effectLst>
                <a:latin typeface="Footlight MT Light" panose="0204060206030A020304" pitchFamily="18" charset="0"/>
              </a:rPr>
              <a:t>God Will Comfort You</a:t>
            </a:r>
          </a:p>
          <a:p>
            <a:pPr marL="571500" indent="-571500" algn="just">
              <a:buFont typeface="Wingdings" panose="05000000000000000000" pitchFamily="2" charset="2"/>
              <a:buChar char="§"/>
            </a:pPr>
            <a:r>
              <a:rPr lang="en-US" altLang="en-US" sz="3600" b="1" dirty="0" smtClean="0">
                <a:effectLst>
                  <a:outerShdw blurRad="38100" dist="38100" dir="2700000" algn="tl">
                    <a:srgbClr val="000000">
                      <a:alpha val="43137"/>
                    </a:srgbClr>
                  </a:outerShdw>
                </a:effectLst>
                <a:latin typeface="Footlight MT Light" panose="0204060206030A020304" pitchFamily="18" charset="0"/>
              </a:rPr>
              <a:t>When we find ourselves needing comfort, trust that God, the God of love and peace, is with us and will comfort us.</a:t>
            </a:r>
          </a:p>
          <a:p>
            <a:pPr marL="571500" indent="-571500" algn="just">
              <a:buFont typeface="Wingdings" panose="05000000000000000000" pitchFamily="2" charset="2"/>
              <a:buChar char="§"/>
            </a:pPr>
            <a:r>
              <a:rPr lang="en-US" altLang="en-US" sz="3600" b="1" dirty="0" smtClean="0">
                <a:effectLst>
                  <a:outerShdw blurRad="38100" dist="38100" dir="2700000" algn="tl">
                    <a:srgbClr val="000000">
                      <a:alpha val="43137"/>
                    </a:srgbClr>
                  </a:outerShdw>
                </a:effectLst>
                <a:latin typeface="Footlight MT Light" panose="0204060206030A020304" pitchFamily="18" charset="0"/>
              </a:rPr>
              <a:t>2 Corinthians 13:11-14</a:t>
            </a:r>
          </a:p>
          <a:p>
            <a:pPr marL="571500" indent="-571500" algn="just">
              <a:buFont typeface="Wingdings" panose="05000000000000000000" pitchFamily="2" charset="2"/>
              <a:buChar char="§"/>
            </a:pPr>
            <a:r>
              <a:rPr lang="en-US" altLang="en-US" sz="3600" b="1" dirty="0" smtClean="0">
                <a:effectLst>
                  <a:outerShdw blurRad="38100" dist="38100" dir="2700000" algn="tl">
                    <a:srgbClr val="000000">
                      <a:alpha val="43137"/>
                    </a:srgbClr>
                  </a:outerShdw>
                </a:effectLst>
                <a:latin typeface="Footlight MT Light" panose="0204060206030A020304" pitchFamily="18" charset="0"/>
              </a:rPr>
              <a:t>Take the time to pray and look to God</a:t>
            </a:r>
          </a:p>
          <a:p>
            <a:pPr marL="571500" indent="-571500" algn="just">
              <a:buFont typeface="Wingdings" panose="05000000000000000000" pitchFamily="2" charset="2"/>
              <a:buChar char="§"/>
            </a:pPr>
            <a:r>
              <a:rPr lang="en-US" altLang="en-US" sz="3600" b="1" dirty="0" smtClean="0">
                <a:effectLst>
                  <a:outerShdw blurRad="38100" dist="38100" dir="2700000" algn="tl">
                    <a:srgbClr val="000000">
                      <a:alpha val="43137"/>
                    </a:srgbClr>
                  </a:outerShdw>
                </a:effectLst>
                <a:latin typeface="Footlight MT Light" panose="0204060206030A020304" pitchFamily="18" charset="0"/>
              </a:rPr>
              <a:t>2 Thessalonians 2:16-17</a:t>
            </a:r>
            <a:endParaRPr lang="en-US" altLang="en-US" sz="3600" b="1" dirty="0">
              <a:effectLst>
                <a:outerShdw blurRad="38100" dist="38100" dir="2700000" algn="tl">
                  <a:srgbClr val="000000">
                    <a:alpha val="43137"/>
                  </a:srgbClr>
                </a:outerShdw>
              </a:effectLst>
              <a:latin typeface="Footlight MT Light" panose="0204060206030A020304" pitchFamily="18" charset="0"/>
            </a:endParaRPr>
          </a:p>
        </p:txBody>
      </p:sp>
    </p:spTree>
    <p:extLst>
      <p:ext uri="{BB962C8B-B14F-4D97-AF65-F5344CB8AC3E}">
        <p14:creationId xmlns:p14="http://schemas.microsoft.com/office/powerpoint/2010/main" val="229316956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1500"/>
                                  </p:stCondLst>
                                  <p:childTnLst>
                                    <p:set>
                                      <p:cBhvr>
                                        <p:cTn id="6" dur="1" fill="hold">
                                          <p:stCondLst>
                                            <p:cond delay="0"/>
                                          </p:stCondLst>
                                        </p:cTn>
                                        <p:tgtEl>
                                          <p:spTgt spid="9219">
                                            <p:txEl>
                                              <p:pRg st="2" end="2"/>
                                            </p:txEl>
                                          </p:spTgt>
                                        </p:tgtEl>
                                        <p:attrNameLst>
                                          <p:attrName>style.visibility</p:attrName>
                                        </p:attrNameLst>
                                      </p:cBhvr>
                                      <p:to>
                                        <p:strVal val="visible"/>
                                      </p:to>
                                    </p:set>
                                    <p:animEffect transition="in" filter="randombar(horizontal)">
                                      <p:cBhvr>
                                        <p:cTn id="7" dur="500"/>
                                        <p:tgtEl>
                                          <p:spTgt spid="9219">
                                            <p:txEl>
                                              <p:pRg st="2" end="2"/>
                                            </p:txEl>
                                          </p:spTgt>
                                        </p:tgtEl>
                                      </p:cBhvr>
                                    </p:animEffect>
                                  </p:childTnLst>
                                </p:cTn>
                              </p:par>
                            </p:childTnLst>
                          </p:cTn>
                        </p:par>
                        <p:par>
                          <p:cTn id="8" fill="hold">
                            <p:stCondLst>
                              <p:cond delay="2000"/>
                            </p:stCondLst>
                            <p:childTnLst>
                              <p:par>
                                <p:cTn id="9" presetID="14" presetClass="entr" presetSubtype="10" fill="hold" nodeType="afterEffect">
                                  <p:stCondLst>
                                    <p:cond delay="1500"/>
                                  </p:stCondLst>
                                  <p:childTnLst>
                                    <p:set>
                                      <p:cBhvr>
                                        <p:cTn id="10" dur="1" fill="hold">
                                          <p:stCondLst>
                                            <p:cond delay="0"/>
                                          </p:stCondLst>
                                        </p:cTn>
                                        <p:tgtEl>
                                          <p:spTgt spid="9219">
                                            <p:txEl>
                                              <p:pRg st="3" end="3"/>
                                            </p:txEl>
                                          </p:spTgt>
                                        </p:tgtEl>
                                        <p:attrNameLst>
                                          <p:attrName>style.visibility</p:attrName>
                                        </p:attrNameLst>
                                      </p:cBhvr>
                                      <p:to>
                                        <p:strVal val="visible"/>
                                      </p:to>
                                    </p:set>
                                    <p:animEffect transition="in" filter="randombar(horizontal)">
                                      <p:cBhvr>
                                        <p:cTn id="11" dur="500"/>
                                        <p:tgtEl>
                                          <p:spTgt spid="9219">
                                            <p:txEl>
                                              <p:pRg st="3" end="3"/>
                                            </p:txEl>
                                          </p:spTgt>
                                        </p:tgtEl>
                                      </p:cBhvr>
                                    </p:animEffect>
                                  </p:childTnLst>
                                </p:cTn>
                              </p:par>
                            </p:childTnLst>
                          </p:cTn>
                        </p:par>
                        <p:par>
                          <p:cTn id="12" fill="hold">
                            <p:stCondLst>
                              <p:cond delay="4000"/>
                            </p:stCondLst>
                            <p:childTnLst>
                              <p:par>
                                <p:cTn id="13" presetID="14" presetClass="entr" presetSubtype="10" fill="hold" nodeType="afterEffect">
                                  <p:stCondLst>
                                    <p:cond delay="1500"/>
                                  </p:stCondLst>
                                  <p:childTnLst>
                                    <p:set>
                                      <p:cBhvr>
                                        <p:cTn id="14" dur="1" fill="hold">
                                          <p:stCondLst>
                                            <p:cond delay="0"/>
                                          </p:stCondLst>
                                        </p:cTn>
                                        <p:tgtEl>
                                          <p:spTgt spid="9219">
                                            <p:txEl>
                                              <p:pRg st="4" end="4"/>
                                            </p:txEl>
                                          </p:spTgt>
                                        </p:tgtEl>
                                        <p:attrNameLst>
                                          <p:attrName>style.visibility</p:attrName>
                                        </p:attrNameLst>
                                      </p:cBhvr>
                                      <p:to>
                                        <p:strVal val="visible"/>
                                      </p:to>
                                    </p:set>
                                    <p:animEffect transition="in" filter="randombar(horizontal)">
                                      <p:cBhvr>
                                        <p:cTn id="15" dur="5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9" name="Rectangle 27"/>
          <p:cNvSpPr>
            <a:spLocks noGrp="1" noChangeArrowheads="1"/>
          </p:cNvSpPr>
          <p:nvPr>
            <p:ph type="subTitle" idx="1"/>
          </p:nvPr>
        </p:nvSpPr>
        <p:spPr>
          <a:xfrm>
            <a:off x="533400" y="609600"/>
            <a:ext cx="8001000" cy="5638800"/>
          </a:xfrm>
        </p:spPr>
        <p:txBody>
          <a:bodyPr/>
          <a:lstStyle/>
          <a:p>
            <a:pPr algn="just"/>
            <a:r>
              <a:rPr lang="en-US" altLang="en-US" sz="4000" b="1" dirty="0" smtClean="0">
                <a:effectLst>
                  <a:outerShdw blurRad="38100" dist="38100" dir="2700000" algn="tl">
                    <a:srgbClr val="000000">
                      <a:alpha val="43137"/>
                    </a:srgbClr>
                  </a:outerShdw>
                </a:effectLst>
                <a:latin typeface="Footlight MT Light" panose="0204060206030A020304" pitchFamily="18" charset="0"/>
              </a:rPr>
              <a:t>“Blessed be the God and Father of our Lord Jesus Christ, the Father of mercies and God of all comfort, who comforts us in all our affliction, so that we may be able to comfort those who are in any affliction, with the comfort with which we ourselves are comforted by God.” (2 Cor. 1:3-4)</a:t>
            </a:r>
            <a:endParaRPr lang="en-US" altLang="en-US" sz="4000" b="1" dirty="0">
              <a:effectLst>
                <a:outerShdw blurRad="38100" dist="38100" dir="2700000" algn="tl">
                  <a:srgbClr val="000000">
                    <a:alpha val="43137"/>
                  </a:srgbClr>
                </a:outerShdw>
              </a:effectLst>
              <a:latin typeface="Footlight MT Light" panose="0204060206030A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3000">
        <p:checker dir="vert"/>
      </p:transition>
    </mc:Choice>
    <mc:Fallback xmlns="">
      <p:transition spd="slow">
        <p:checker dir="vert"/>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2320</TotalTime>
  <Words>394</Words>
  <Application>Microsoft Office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Default Design</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sundaysource.org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Jonathan R. Bailey</dc:creator>
  <cp:lastModifiedBy>Kent E Heaton</cp:lastModifiedBy>
  <cp:revision>134</cp:revision>
  <dcterms:created xsi:type="dcterms:W3CDTF">2005-04-15T19:25:47Z</dcterms:created>
  <dcterms:modified xsi:type="dcterms:W3CDTF">2013-12-09T13:35:36Z</dcterms:modified>
</cp:coreProperties>
</file>