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84" r:id="rId2"/>
    <p:sldMasterId id="2147483720" r:id="rId3"/>
    <p:sldMasterId id="2147483732" r:id="rId4"/>
    <p:sldMasterId id="2147483744" r:id="rId5"/>
  </p:sldMasterIdLst>
  <p:sldIdLst>
    <p:sldId id="259" r:id="rId6"/>
    <p:sldId id="257" r:id="rId7"/>
    <p:sldId id="263"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62" r:id="rId21"/>
    <p:sldId id="279" r:id="rId22"/>
    <p:sldId id="264" r:id="rId23"/>
    <p:sldId id="280" r:id="rId24"/>
    <p:sldId id="281" r:id="rId25"/>
    <p:sldId id="282"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FF6600"/>
    <a:srgbClr val="FF3300"/>
    <a:srgbClr val="006666"/>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28" autoAdjust="0"/>
    <p:restoredTop sz="94660"/>
  </p:normalViewPr>
  <p:slideViewPr>
    <p:cSldViewPr>
      <p:cViewPr>
        <p:scale>
          <a:sx n="75" d="100"/>
          <a:sy n="75" d="100"/>
        </p:scale>
        <p:origin x="-1764" y="-27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FA8726C-C5B0-4CA6-9953-6D98E33E2D02}" type="slidenum">
              <a:rPr lang="en-US" altLang="en-US"/>
              <a:pPr/>
              <a:t>‹#›</a:t>
            </a:fld>
            <a:endParaRPr lang="en-US" altLang="en-US"/>
          </a:p>
        </p:txBody>
      </p:sp>
    </p:spTree>
    <p:extLst>
      <p:ext uri="{BB962C8B-B14F-4D97-AF65-F5344CB8AC3E}">
        <p14:creationId xmlns:p14="http://schemas.microsoft.com/office/powerpoint/2010/main" val="103569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DD01C77-640B-43AA-ACCE-D0593F476099}" type="slidenum">
              <a:rPr lang="en-US" altLang="en-US"/>
              <a:pPr/>
              <a:t>‹#›</a:t>
            </a:fld>
            <a:endParaRPr lang="en-US" altLang="en-US"/>
          </a:p>
        </p:txBody>
      </p:sp>
    </p:spTree>
    <p:extLst>
      <p:ext uri="{BB962C8B-B14F-4D97-AF65-F5344CB8AC3E}">
        <p14:creationId xmlns:p14="http://schemas.microsoft.com/office/powerpoint/2010/main" val="2199633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4581448-19F7-4163-8C59-3E4BD112E04E}" type="slidenum">
              <a:rPr lang="en-US" altLang="en-US"/>
              <a:pPr/>
              <a:t>‹#›</a:t>
            </a:fld>
            <a:endParaRPr lang="en-US" altLang="en-US"/>
          </a:p>
        </p:txBody>
      </p:sp>
    </p:spTree>
    <p:extLst>
      <p:ext uri="{BB962C8B-B14F-4D97-AF65-F5344CB8AC3E}">
        <p14:creationId xmlns:p14="http://schemas.microsoft.com/office/powerpoint/2010/main" val="322405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A2872AA-7978-4491-A695-8182D5FF89A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693684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74922F1-95B2-4555-AEF0-6B6C99247D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561200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93A14B1-8393-4BF6-9696-92F9F413652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113954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5042D57-1945-47EC-ADBE-60DC2EDE401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535201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308930B-0763-465A-8B0E-1A15EB32663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472631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21156AF-68A2-45B6-A498-FC2B3CC1FB5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39276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75B8BFFC-BE45-4305-9F89-3D8666905C8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769638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5658E41-0C34-4F25-B5A4-27CA662C45D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85450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6AE4AC5-9A88-4CE2-BEE5-60748784A5C2}" type="slidenum">
              <a:rPr lang="en-US" altLang="en-US"/>
              <a:pPr/>
              <a:t>‹#›</a:t>
            </a:fld>
            <a:endParaRPr lang="en-US" altLang="en-US"/>
          </a:p>
        </p:txBody>
      </p:sp>
    </p:spTree>
    <p:extLst>
      <p:ext uri="{BB962C8B-B14F-4D97-AF65-F5344CB8AC3E}">
        <p14:creationId xmlns:p14="http://schemas.microsoft.com/office/powerpoint/2010/main" val="10704067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350F2D1-174C-4DC9-9872-5F9FE2EE2B5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624895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1FB3BCB-DD63-4304-9715-F227F280367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685212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5E77BB7-B103-4FF2-B7E2-E9EF446EC85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886372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85EF120-A3C2-480B-BC2E-5F1D74951F2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475101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1554684-72B3-4026-AA84-5786C515C39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893492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E052B9A-3AA7-48D6-8A56-9437098BCC0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704634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BB71C4A-C1FA-498D-893A-5B64956257B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233045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E65FB46-054F-40AD-91EA-F5930A579C4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572935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744C148-2F39-4F7C-8082-03BD13C836F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283483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15855804-2F68-4672-BAB9-F1F54ED6674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49147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F438EC6-4202-417B-9B47-E7C9AD9F8A6C}" type="slidenum">
              <a:rPr lang="en-US" altLang="en-US"/>
              <a:pPr/>
              <a:t>‹#›</a:t>
            </a:fld>
            <a:endParaRPr lang="en-US" altLang="en-US"/>
          </a:p>
        </p:txBody>
      </p:sp>
    </p:spTree>
    <p:extLst>
      <p:ext uri="{BB962C8B-B14F-4D97-AF65-F5344CB8AC3E}">
        <p14:creationId xmlns:p14="http://schemas.microsoft.com/office/powerpoint/2010/main" val="34804053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0C47407-8C70-48AA-8AF0-E7C804DB7DB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829384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5F5EEFE-60CD-427B-AF07-C8786EF8561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267641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9B37A9C-A177-4B3B-88AB-ECA6E00F59A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734212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3FDCFEC-4056-4772-AE8F-232A9CECF85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836382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8D2C113-7133-418E-9062-1D86AEC5F8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665351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550425B-2946-4A36-9EE0-C069D1439D9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749752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51FF9A0-6FA3-420B-9FEB-3639E77A60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146909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EAA9F83-3879-4633-ACF7-9C7A681647E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48442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4593AA2-3792-4444-A559-EFC49F4ADB8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796052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2928CD66-EBAB-477D-A7BE-F32A48DDEDB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15023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B7B1B50-E200-4D6A-B8B6-5567EAC0C096}" type="slidenum">
              <a:rPr lang="en-US" altLang="en-US"/>
              <a:pPr/>
              <a:t>‹#›</a:t>
            </a:fld>
            <a:endParaRPr lang="en-US" altLang="en-US"/>
          </a:p>
        </p:txBody>
      </p:sp>
    </p:spTree>
    <p:extLst>
      <p:ext uri="{BB962C8B-B14F-4D97-AF65-F5344CB8AC3E}">
        <p14:creationId xmlns:p14="http://schemas.microsoft.com/office/powerpoint/2010/main" val="27018881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18D12FB-F0FB-4F17-8421-481B24A8176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510101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3979BCF-2887-408D-A7B4-11831330C33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02391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E54117D-06F9-4932-AC1A-34EC02D856B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972039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C689DFC-177A-4BC7-B923-6E51C704553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434145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C206FD5-CE8F-4A2D-B248-D63BFA282A1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98919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4C67AAB-0957-45B6-9281-0E1268DBF3D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883434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5654E52-8495-4C4B-A46D-554F6B6259E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793173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685ABFC-2035-442F-AC7B-E54B8B6B242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601298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36A64A7-F840-46AC-82C5-FD486ECE2DF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62805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7BCF69C5-C35D-427D-9C97-AE28D707398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73157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284420EA-E34C-44F1-B3AD-82FE086489DE}" type="slidenum">
              <a:rPr lang="en-US" altLang="en-US"/>
              <a:pPr/>
              <a:t>‹#›</a:t>
            </a:fld>
            <a:endParaRPr lang="en-US" altLang="en-US"/>
          </a:p>
        </p:txBody>
      </p:sp>
    </p:spTree>
    <p:extLst>
      <p:ext uri="{BB962C8B-B14F-4D97-AF65-F5344CB8AC3E}">
        <p14:creationId xmlns:p14="http://schemas.microsoft.com/office/powerpoint/2010/main" val="6261353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BD5899D-1221-4BE6-97EC-5207F59843F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117282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BF1C1FFB-9B84-4D19-B3DB-21294F29784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727465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0B5623E-77A4-419A-ABF9-E3F5E0EDFDF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230441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0C4A3DB-9429-4911-96FC-433E074DB83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345915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B4558F9-53E4-44A6-A3E5-B618B2A62BC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02283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15DAE56-BD91-430B-9CED-4A49A0C3933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50080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5187B4B6-0B16-4FCA-804E-B88C85CBB162}" type="slidenum">
              <a:rPr lang="en-US" altLang="en-US"/>
              <a:pPr/>
              <a:t>‹#›</a:t>
            </a:fld>
            <a:endParaRPr lang="en-US" altLang="en-US"/>
          </a:p>
        </p:txBody>
      </p:sp>
    </p:spTree>
    <p:extLst>
      <p:ext uri="{BB962C8B-B14F-4D97-AF65-F5344CB8AC3E}">
        <p14:creationId xmlns:p14="http://schemas.microsoft.com/office/powerpoint/2010/main" val="1409356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DF31812C-1329-4CB7-8739-B6B02C691177}" type="slidenum">
              <a:rPr lang="en-US" altLang="en-US"/>
              <a:pPr/>
              <a:t>‹#›</a:t>
            </a:fld>
            <a:endParaRPr lang="en-US" altLang="en-US"/>
          </a:p>
        </p:txBody>
      </p:sp>
    </p:spTree>
    <p:extLst>
      <p:ext uri="{BB962C8B-B14F-4D97-AF65-F5344CB8AC3E}">
        <p14:creationId xmlns:p14="http://schemas.microsoft.com/office/powerpoint/2010/main" val="1406310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8D0015D-3AC3-4C56-98C0-6D5D931761C8}" type="slidenum">
              <a:rPr lang="en-US" altLang="en-US"/>
              <a:pPr/>
              <a:t>‹#›</a:t>
            </a:fld>
            <a:endParaRPr lang="en-US" altLang="en-US"/>
          </a:p>
        </p:txBody>
      </p:sp>
    </p:spTree>
    <p:extLst>
      <p:ext uri="{BB962C8B-B14F-4D97-AF65-F5344CB8AC3E}">
        <p14:creationId xmlns:p14="http://schemas.microsoft.com/office/powerpoint/2010/main" val="2234761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432FD61-251B-4188-83BC-F580A9396B76}" type="slidenum">
              <a:rPr lang="en-US" altLang="en-US"/>
              <a:pPr/>
              <a:t>‹#›</a:t>
            </a:fld>
            <a:endParaRPr lang="en-US" altLang="en-US"/>
          </a:p>
        </p:txBody>
      </p:sp>
    </p:spTree>
    <p:extLst>
      <p:ext uri="{BB962C8B-B14F-4D97-AF65-F5344CB8AC3E}">
        <p14:creationId xmlns:p14="http://schemas.microsoft.com/office/powerpoint/2010/main" val="1335470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BAB5536-6349-46B3-87E2-DAA3EC93E153}" type="slidenum">
              <a:rPr lang="en-US" altLang="en-US"/>
              <a:pPr/>
              <a:t>‹#›</a:t>
            </a:fld>
            <a:endParaRPr lang="en-US" altLang="en-US"/>
          </a:p>
        </p:txBody>
      </p:sp>
      <p:pic>
        <p:nvPicPr>
          <p:cNvPr id="4234" name="Picture 138" descr="burning bush_c_nt"/>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5BDB2FD-19CA-4936-A64D-F91FC6908B5C}" type="slidenum">
              <a:rPr lang="en-US" altLang="en-US">
                <a:solidFill>
                  <a:srgbClr val="000000"/>
                </a:solidFill>
              </a:rPr>
              <a:pPr/>
              <a:t>‹#›</a:t>
            </a:fld>
            <a:endParaRPr lang="en-US" altLang="en-US">
              <a:solidFill>
                <a:srgbClr val="000000"/>
              </a:solidFill>
            </a:endParaRPr>
          </a:p>
        </p:txBody>
      </p:sp>
      <p:pic>
        <p:nvPicPr>
          <p:cNvPr id="1104" name="Picture 80" descr="40 Days 40 Nights_t_nt"/>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795452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536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solidFill>
                <a:srgbClr val="000000"/>
              </a:solidFill>
            </a:endParaRPr>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solidFill>
                <a:srgbClr val="000000"/>
              </a:solidFill>
            </a:endParaRPr>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CFE398D4-2FFF-422A-850B-7CEE068AA2B9}" type="slidenum">
              <a:rPr lang="en-US" altLang="en-US">
                <a:solidFill>
                  <a:srgbClr val="000000"/>
                </a:solidFill>
              </a:rPr>
              <a:pPr/>
              <a:t>‹#›</a:t>
            </a:fld>
            <a:endParaRPr lang="en-US" altLang="en-US">
              <a:solidFill>
                <a:srgbClr val="000000"/>
              </a:solidFill>
            </a:endParaRPr>
          </a:p>
        </p:txBody>
      </p:sp>
      <p:pic>
        <p:nvPicPr>
          <p:cNvPr id="15443" name="Picture 83" descr="relentless faith_cb"/>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309947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536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solidFill>
                <a:srgbClr val="000000"/>
              </a:solidFill>
            </a:endParaRPr>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solidFill>
                <a:srgbClr val="000000"/>
              </a:solidFill>
            </a:endParaRPr>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18145EE3-780B-4927-8FB1-AB6388D595F9}" type="slidenum">
              <a:rPr lang="en-US" altLang="en-US">
                <a:solidFill>
                  <a:srgbClr val="000000"/>
                </a:solidFill>
              </a:rPr>
              <a:pPr/>
              <a:t>‹#›</a:t>
            </a:fld>
            <a:endParaRPr lang="en-US" altLang="en-US">
              <a:solidFill>
                <a:srgbClr val="000000"/>
              </a:solidFill>
            </a:endParaRPr>
          </a:p>
        </p:txBody>
      </p:sp>
      <p:pic>
        <p:nvPicPr>
          <p:cNvPr id="15442" name="Picture 82" descr="against all odds_cb"/>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077866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solidFill>
                <a:srgbClr val="000000"/>
              </a:solidFill>
            </a:endParaRPr>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solidFill>
                <a:srgbClr val="000000"/>
              </a:solidFill>
            </a:endParaRPr>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3E636C36-08D6-4C62-AC9E-2A4A46449401}" type="slidenum">
              <a:rPr lang="en-US" altLang="en-US">
                <a:solidFill>
                  <a:srgbClr val="000000"/>
                </a:solidFill>
              </a:rPr>
              <a:pPr/>
              <a:t>‹#›</a:t>
            </a:fld>
            <a:endParaRPr lang="en-US" altLang="en-US">
              <a:solidFill>
                <a:srgbClr val="000000"/>
              </a:solidFill>
            </a:endParaRPr>
          </a:p>
        </p:txBody>
      </p:sp>
      <p:pic>
        <p:nvPicPr>
          <p:cNvPr id="4182" name="Picture 86" descr="40 Days 40 Nights_c_nt"/>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392019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com/url?sa=i&amp;rct=j&amp;q=&amp;esrc=s&amp;source=images&amp;cd=&amp;cad=rja&amp;docid=RzVY85jHAy2FLM&amp;tbnid=4JOsji5TyASrSM:&amp;ved=0CAUQjRw&amp;url=http://www.sunlive.co.nz/news/5849-no-skinny-cows-bay.html&amp;ei=YS2rUvSbOqWg2AXBqICgCQ&amp;psig=AFQjCNG50SWrM3avgoLtqWeyEBU9QwyudA&amp;ust=1387036375994949" TargetMode="External"/><Relationship Id="rId1" Type="http://schemas.openxmlformats.org/officeDocument/2006/relationships/slideLayout" Target="../slideLayouts/slideLayout34.xml"/><Relationship Id="rId5" Type="http://schemas.openxmlformats.org/officeDocument/2006/relationships/image" Target="../media/image15.png"/><Relationship Id="rId4" Type="http://schemas.openxmlformats.org/officeDocument/2006/relationships/hyperlink" Target="http://www.google.com/url?sa=i&amp;rct=j&amp;q=&amp;esrc=s&amp;source=images&amp;cd=&amp;cad=rja&amp;docid=lgQoNj2ai0kJ4M&amp;tbnid=CSZzpUlYcbZDbM:&amp;ved=0CAUQjRw&amp;url=http://fineartamerica.com/art/all/egyptian%2Bmythology/greeting%2Bcards&amp;ei=my6rUs2LL6X42AXX9oHYCQ&amp;bvm=bv.57967247,d.b2I&amp;psig=AFQjCNEFmEv3bJbAI3Y8lI6sCG2YdnLpxg&amp;ust=1387036651860447"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docid=lgQoNj2ai0kJ4M&amp;tbnid=CSZzpUlYcbZDbM:&amp;ved=0CAUQjRw&amp;url=http://fineartamerica.com/art/all/egyptian%2Bmythology/greeting%2Bcards&amp;ei=my6rUs2LL6X42AXX9oHYCQ&amp;bvm=bv.57967247,d.b2I&amp;psig=AFQjCNEFmEv3bJbAI3Y8lI6sCG2YdnLpxg&amp;ust=1387036651860447" TargetMode="External"/><Relationship Id="rId2" Type="http://schemas.openxmlformats.org/officeDocument/2006/relationships/image" Target="../media/image16.png"/><Relationship Id="rId1" Type="http://schemas.openxmlformats.org/officeDocument/2006/relationships/slideLayout" Target="../slideLayouts/slideLayout34.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docid=lgQoNj2ai0kJ4M&amp;tbnid=CSZzpUlYcbZDbM:&amp;ved=0CAUQjRw&amp;url=http://fineartamerica.com/art/all/egyptian%2Bmythology/greeting%2Bcards&amp;ei=my6rUs2LL6X42AXX9oHYCQ&amp;bvm=bv.57967247,d.b2I&amp;psig=AFQjCNEFmEv3bJbAI3Y8lI6sCG2YdnLpxg&amp;ust=1387036651860447" TargetMode="External"/><Relationship Id="rId2" Type="http://schemas.openxmlformats.org/officeDocument/2006/relationships/image" Target="../media/image18.png"/><Relationship Id="rId1" Type="http://schemas.openxmlformats.org/officeDocument/2006/relationships/slideLayout" Target="../slideLayouts/slideLayout34.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docid=lgQoNj2ai0kJ4M&amp;tbnid=CSZzpUlYcbZDbM:&amp;ved=0CAUQjRw&amp;url=http://fineartamerica.com/art/all/egyptian%2Bmythology/greeting%2Bcards&amp;ei=my6rUs2LL6X42AXX9oHYCQ&amp;bvm=bv.57967247,d.b2I&amp;psig=AFQjCNEFmEv3bJbAI3Y8lI6sCG2YdnLpxg&amp;ust=1387036651860447" TargetMode="External"/><Relationship Id="rId2" Type="http://schemas.openxmlformats.org/officeDocument/2006/relationships/image" Target="../media/image20.png"/><Relationship Id="rId1" Type="http://schemas.openxmlformats.org/officeDocument/2006/relationships/slideLayout" Target="../slideLayouts/slideLayout34.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docid=lgQoNj2ai0kJ4M&amp;tbnid=CSZzpUlYcbZDbM:&amp;ved=0CAUQjRw&amp;url=http://fineartamerica.com/art/all/egyptian%2Bmythology/greeting%2Bcards&amp;ei=my6rUs2LL6X42AXX9oHYCQ&amp;bvm=bv.57967247,d.b2I&amp;psig=AFQjCNEFmEv3bJbAI3Y8lI6sCG2YdnLpxg&amp;ust=1387036651860447" TargetMode="External"/><Relationship Id="rId2" Type="http://schemas.openxmlformats.org/officeDocument/2006/relationships/image" Target="../media/image22.jpeg"/><Relationship Id="rId1" Type="http://schemas.openxmlformats.org/officeDocument/2006/relationships/slideLayout" Target="../slideLayouts/slideLayout34.xml"/><Relationship Id="rId5" Type="http://schemas.openxmlformats.org/officeDocument/2006/relationships/image" Target="../media/image23.png"/><Relationship Id="rId4" Type="http://schemas.openxmlformats.org/officeDocument/2006/relationships/hyperlink" Target="http://upload.wikimedia.org/wikipedia/commons/0/0d/Re-Horakhty.svg"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upload.wikimedia.org/wikipedia/commons/6/60/Serket.svg" TargetMode="External"/><Relationship Id="rId3" Type="http://schemas.openxmlformats.org/officeDocument/2006/relationships/hyperlink" Target="http://www.google.com/url?sa=i&amp;rct=j&amp;q=&amp;esrc=s&amp;source=images&amp;cd=&amp;cad=rja&amp;docid=lgQoNj2ai0kJ4M&amp;tbnid=CSZzpUlYcbZDbM:&amp;ved=0CAUQjRw&amp;url=http://fineartamerica.com/art/all/egyptian%2Bmythology/greeting%2Bcards&amp;ei=my6rUs2LL6X42AXX9oHYCQ&amp;bvm=bv.57967247,d.b2I&amp;psig=AFQjCNEFmEv3bJbAI3Y8lI6sCG2YdnLpxg&amp;ust=1387036651860447" TargetMode="External"/><Relationship Id="rId7" Type="http://schemas.openxmlformats.org/officeDocument/2006/relationships/image" Target="../media/image26.png"/><Relationship Id="rId2" Type="http://schemas.openxmlformats.org/officeDocument/2006/relationships/image" Target="../media/image24.jpeg"/><Relationship Id="rId1" Type="http://schemas.openxmlformats.org/officeDocument/2006/relationships/slideLayout" Target="../slideLayouts/slideLayout34.xml"/><Relationship Id="rId6" Type="http://schemas.openxmlformats.org/officeDocument/2006/relationships/hyperlink" Target="http://upload.wikimedia.org/wikipedia/commons/e/ec/Isis.svg" TargetMode="External"/><Relationship Id="rId5" Type="http://schemas.openxmlformats.org/officeDocument/2006/relationships/image" Target="../media/image25.png"/><Relationship Id="rId10" Type="http://schemas.openxmlformats.org/officeDocument/2006/relationships/image" Target="../media/image28.jpeg"/><Relationship Id="rId4" Type="http://schemas.openxmlformats.org/officeDocument/2006/relationships/hyperlink" Target="http://upload.wikimedia.org/wikipedia/commons/1/1e/Meskhenet_standing.svg" TargetMode="External"/><Relationship Id="rId9"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www.dodsonlumber.com/Acts242/wp-content/uploads/2008/10/red-sea.jpg" TargetMode="External"/><Relationship Id="rId1" Type="http://schemas.openxmlformats.org/officeDocument/2006/relationships/slideLayout" Target="../slideLayouts/slideLayout23.xml"/><Relationship Id="rId4" Type="http://schemas.openxmlformats.org/officeDocument/2006/relationships/hyperlink" Target="http://www.google.com/url?sa=i&amp;rct=j&amp;q=&amp;esrc=s&amp;source=images&amp;cd=&amp;cad=rja&amp;docid=wBLNNv62lapnOM&amp;tbnid=zA8n4xdY6R4UqM:&amp;ved=0CAUQjRw&amp;url=http://www.dodsonlumber.com/Acts242/?p%3D3&amp;ei=JFirUtaqIMeU2wWzjoDACQ&amp;bvm=bv.57967247,d.b2I&amp;psig=AFQjCNGZePQfbaPnkdDlfDIDytxgafviJg&amp;ust=1387047234189787"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tvblogs.nationalgeographic.com/series/mysteries-of-the-bible/5177/Overview" TargetMode="External"/><Relationship Id="rId1" Type="http://schemas.openxmlformats.org/officeDocument/2006/relationships/slideLayout" Target="../slideLayouts/slideLayout34.xml"/><Relationship Id="rId5" Type="http://schemas.openxmlformats.org/officeDocument/2006/relationships/image" Target="../media/image7.png"/><Relationship Id="rId4" Type="http://schemas.openxmlformats.org/officeDocument/2006/relationships/hyperlink" Target="http://upload.wikimedia.org/wikipedia/commons/5/5e/Khnum.sv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om/url?sa=i&amp;rct=j&amp;q=&amp;esrc=s&amp;source=images&amp;cd=&amp;cad=rja&amp;docid=6fXdhnu8deA7LM&amp;tbnid=QmKEZ5nf1hqIwM:&amp;ved=0CAUQjRw&amp;url=http://zootorah.blogspot.com/2009/01/frogs-and-crocs.html&amp;ei=TQ2qUvO1Fc7xkQe_kIDIBQ&amp;bvm=bv.57967247,d.eW0&amp;psig=AFQjCNF8vOC-SQUmyUB-icLn7Y-K9cB38g&amp;ust=1386962579170358" TargetMode="Externa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om/url?sa=i&amp;rct=j&amp;q=&amp;esrc=s&amp;source=images&amp;cd=&amp;cad=rja&amp;docid=6fXdhnu8deA7LM&amp;tbnid=QmKEZ5nf1hqIwM:&amp;ved=0CAUQjRw&amp;url=http://zootorah.blogspot.com/2009/01/frogs-and-crocs.html&amp;ei=TQ2qUvO1Fc7xkQe_kIDIBQ&amp;bvm=bv.57967247,d.eW0&amp;psig=AFQjCNF8vOC-SQUmyUB-icLn7Y-K9cB38g&amp;ust=1386962579170358" TargetMode="External"/><Relationship Id="rId1" Type="http://schemas.openxmlformats.org/officeDocument/2006/relationships/slideLayout" Target="../slideLayouts/slideLayout34.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http://upload.wikimedia.org/wikipedia/commons/7/7a/Set.svg" TargetMode="External"/><Relationship Id="rId2" Type="http://schemas.openxmlformats.org/officeDocument/2006/relationships/image" Target="../media/image10.png"/><Relationship Id="rId1" Type="http://schemas.openxmlformats.org/officeDocument/2006/relationships/slideLayout" Target="../slideLayouts/slideLayout34.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hyperlink" Target="http://upload.wikimedia.org/wikipedia/commons/a/a0/Khepri.svg" TargetMode="External"/><Relationship Id="rId2" Type="http://schemas.openxmlformats.org/officeDocument/2006/relationships/image" Target="../media/image12.jpeg"/><Relationship Id="rId1" Type="http://schemas.openxmlformats.org/officeDocument/2006/relationships/slideLayout" Target="../slideLayouts/slideLayout34.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82476"/>
            <a:ext cx="8229600" cy="2308324"/>
          </a:xfrm>
          <a:prstGeom prst="rect">
            <a:avLst/>
          </a:prstGeom>
          <a:noFill/>
        </p:spPr>
        <p:txBody>
          <a:bodyPr wrap="square" rtlCol="0">
            <a:spAutoFit/>
          </a:bodyPr>
          <a:lstStyle/>
          <a:p>
            <a:pPr algn="ctr"/>
            <a:r>
              <a:rPr lang="en-US" sz="7200" b="1" dirty="0" smtClean="0">
                <a:effectLst>
                  <a:outerShdw blurRad="50800" dist="38100" algn="l" rotWithShape="0">
                    <a:prstClr val="black">
                      <a:alpha val="40000"/>
                    </a:prstClr>
                  </a:outerShdw>
                  <a:reflection blurRad="6350" stA="55000" endA="300" endPos="45500" dir="5400000" sy="-100000" algn="bl" rotWithShape="0"/>
                </a:effectLst>
                <a:latin typeface="Baskerville Old Face" panose="02020602080505020303" pitchFamily="18" charset="0"/>
              </a:rPr>
              <a:t>Have NO Other Gods</a:t>
            </a:r>
            <a:endParaRPr lang="en-US" sz="7200" b="1" dirty="0">
              <a:effectLst>
                <a:outerShdw blurRad="50800" dist="38100" algn="l" rotWithShape="0">
                  <a:prstClr val="black">
                    <a:alpha val="40000"/>
                  </a:prstClr>
                </a:outerShdw>
                <a:reflection blurRad="6350" stA="55000" endA="300" endPos="45500" dir="5400000" sy="-100000" algn="bl" rotWithShape="0"/>
              </a:effectLst>
              <a:latin typeface="Baskerville Old Face" panose="02020602080505020303" pitchFamily="18" charset="0"/>
            </a:endParaRPr>
          </a:p>
        </p:txBody>
      </p:sp>
    </p:spTree>
    <p:extLst>
      <p:ext uri="{BB962C8B-B14F-4D97-AF65-F5344CB8AC3E}">
        <p14:creationId xmlns:p14="http://schemas.microsoft.com/office/powerpoint/2010/main" val="377122591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6146" name="Picture 2" descr="http://www.sunlive.co.nz/assets/images/site/100422-skinny-cows-4.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73399" cy="6858000"/>
          </a:xfrm>
          <a:prstGeom prst="rect">
            <a:avLst/>
          </a:prstGeom>
          <a:noFill/>
          <a:extLst>
            <a:ext uri="{909E8E84-426E-40DD-AFC4-6F175D3DCCD1}">
              <a14:hiddenFill xmlns:a14="http://schemas.microsoft.com/office/drawing/2010/main">
                <a:solidFill>
                  <a:srgbClr val="FFFFFF"/>
                </a:solidFill>
              </a14:hiddenFill>
            </a:ext>
          </a:extLst>
        </p:spPr>
      </p:pic>
      <p:sp>
        <p:nvSpPr>
          <p:cNvPr id="9218" name="Rectangle 2"/>
          <p:cNvSpPr>
            <a:spLocks noGrp="1" noChangeArrowheads="1"/>
          </p:cNvSpPr>
          <p:nvPr>
            <p:ph type="subTitle" idx="1"/>
          </p:nvPr>
        </p:nvSpPr>
        <p:spPr>
          <a:xfrm>
            <a:off x="243298" y="304800"/>
            <a:ext cx="8686800" cy="6019800"/>
          </a:xfrm>
          <a:solidFill>
            <a:srgbClr val="663300">
              <a:alpha val="66000"/>
            </a:srgbClr>
          </a:solidFill>
        </p:spPr>
        <p:txBody>
          <a:bodyPr/>
          <a:lstStyle/>
          <a:p>
            <a:pPr algn="just"/>
            <a:r>
              <a:rPr lang="en-US" altLang="en-US" sz="3600" b="1" dirty="0" smtClean="0">
                <a:solidFill>
                  <a:schemeClr val="bg1"/>
                </a:solidFill>
                <a:effectLst>
                  <a:outerShdw blurRad="38100" dist="38100" dir="2700000" algn="tl">
                    <a:srgbClr val="000000">
                      <a:alpha val="43137"/>
                    </a:srgbClr>
                  </a:outerShdw>
                </a:effectLst>
                <a:latin typeface="Footlight MT Light" panose="0204060206030A020304" pitchFamily="18" charset="0"/>
              </a:rPr>
              <a:t>“…a severe plague upon your livestock that are in the field, the horses, the donkeys, the camels, the herds, and the flocks…all the livestock of the Egyptians died, but not one of the livestock of the people of Israel died.” (Exodus 9:3, 6)</a:t>
            </a:r>
            <a:endParaRPr lang="en-US" altLang="en-US" sz="3600" b="1" dirty="0">
              <a:solidFill>
                <a:schemeClr val="bg1"/>
              </a:solidFill>
              <a:effectLst>
                <a:outerShdw blurRad="38100" dist="38100" dir="2700000" algn="tl">
                  <a:srgbClr val="000000">
                    <a:alpha val="43137"/>
                  </a:srgbClr>
                </a:outerShdw>
              </a:effectLst>
              <a:latin typeface="Footlight MT Light" panose="0204060206030A020304" pitchFamily="18" charset="0"/>
            </a:endParaRPr>
          </a:p>
        </p:txBody>
      </p:sp>
      <p:sp>
        <p:nvSpPr>
          <p:cNvPr id="2" name="AutoShape 4" descr="data:image/jpeg;base64,/9j/4AAQSkZJRgABAQAAAQABAAD/2wCEAAkGBhAQDw8PDhAPEA8PDxAPDxUQDxAQFQ8QFBYVFxYQFRIXGycfGBkjGRIWHy8gIycpLCwsFR4xNTArNSgtLCkBCQoKDgwOGg8PGiwkHSQtKi81NDAsKiwsLSw0NSwsLSwqMCwsLCwsLCwqLCwsLCksKSwpLC8pKSwsLCksLCwsLP/AABEIAL0BCwMBIgACEQEDEQH/xAAbAAEAAgMBAQAAAAAAAAAAAAAAAQYEBQcDAv/EAEkQAAICAgADBQMIBQcKBwAAAAECAAMEEQUSIQYTMUFRYXGBBxQiMlJikaEjQoKSojNjcnOTscEkNENTVHSDlKOyFRYls9PU8P/EABsBAQADAQEBAQAAAAAAAAAAAAACAwQFAQYH/8QAMREAAgEDAgMGBQMFAAAAAAAAAAECAwQREjEFIUETUWFxofAiMrHB0YGR4RUjM2Lx/9oADAMBAAIRAxEAPwDuMSNxuATERAERIgExEQBERAEREAREQBERAEREAREQBERAERMPivE68al7rSeVNdFHMzsTpa0XzZmIAHmTDeAZZYTR5HbnhtbFGzcYsDplS1bCp9CE3r4yuZGFbnHnzzus9UxUY9zWPLvdfy7+vN9AeS+ZyvmK1qFrVUUDQVAFA9yjoJ85ccfpU5aacdXjsjdTtHL5ngsXDu1GFktyY+Vj2P8AYW1Of9zfN+U2m5zHivDa7Ry2otg8RzDm5T6qfEH2ienA+1luC615VjXYLMEFtrFrMMnoveWHrZTvQ5m+ku+pI8NFlxilcS0SWl+hOtw+cI64vKOlRIBkztnOEREAREQCJMiTuAIiIAkSZEAmIiAIiIAiIgCIiAIiIAiIgCIiAIiIAlO7T5PeZaVH6mMgt163W8yg+9a1b+2lxJnLf/HK8nJyb6+YB2qJVtBkIprHIwB8dqfeCD5zk8YnKNrLT1wjbY01Oskyy41wEnJuBmqqypUOP8byLEa2ot3QsKKqXNQRWGKm9nVST1G9eAXronc+JtbOVzPEXg3XU4W2JT6lsy3mquQMGVgGVgVYHqGU9CCPQia7gGVcy2i5m5lfXdOxsaknZ6XHRdCCNeOtHrvYGyk6lJ0KjhnY7FpJVKSmtmXP5P8AMZ8JanJZ8V3xSxOyyJo1MT5nunr2fXcss5x2J40y5VmLWObvcoG0kHSKuIrfR1+sSqb9AR9oTo8/QbabnRhKW7SPkriKhVlFbJsRETQUiIiAIiIAiIgCIiAIiIAiIgCIiAIiIAiIgCIiAIiIAiIgAzlXFOB/NsjIsQaFbhcgDzxnZ3xsr3JzWUMfSpT4KZ0ri2Y9OPfdXWbnqqexK1PKbWVSRWDo9TrXgfGc6v8AlJx7bOcoEysdGLIHNi5WI4DPWC6ITsAOjcpTYALAMZRXpRrU3Tlsy2jUlSmpx6HiLCJpqMcotlBG+Xn5N/rVPzFfw2UP9H2ze8VxK6sQ8RwWGRgd33/Kh+nVUOpNZP1lXrtG0y6I2dcoq+ZxqwWbOHmppSi8+Nb9IsVPOzIGAQcviNk8x6evzFCyr21Vxa+F9fL36nS4nVo3ltmPzprC9/Uz+Hrq5hvZXHoVz6tuzX+J/amwsfWtAszEKir9Z3Y6VF9pP/7UxeB4tlibx6b8hrGLPZ3L0Vs/1T+kt5VCryhQASQF8zuWThXAHFxTnD5nLq16t93w2px1CEj6WQ6nQYgEA82lXo/seH1Luu5yTUPHlny98jRRuYWVrGmmnLHTv/g2PYbgYra24kMVL0hh4WWlgcm1ful0SofdxV9ZcJ5YuMlSJXWoVK1VEA8FVRoAfAT1n1iSisI4LbbyxERPTwREQBERAEREAREQBERAEREAREQBERAEREAREQBE1vGu0eLhpz5d9VIP1edtM/sRB9Jj7FBlD4v8rFtm14djlF/12WCvxTGB5j73K+4yMpxistl9G3q15aacW2dJvyFrUu7KiKNszMFVR6lj0EqnEPlS4fWSKWty2B1/ktfOv9sxWv8ABpy/iNtuS3Pl3WZL+K98Qa0b1SkaRfeBv2zXXZx5ebr9RbNehrYd6nwH+Myu6z8qO9T4FpWbiWPBfn+Dot/yuXknusBAPI3ZgB/drrYfxSq2Y9nFsh9Y+JjpRp7CGutC3OeYCkgVvU/6x5WC9QSpJ2ddiHraD5XMPgQpH5ES59haAMGqz9bIazJb294x5fwQIPhMtW6motnt/YW9tTjoTy2930RjVdnr6qrsZH5MfIXWWysXFqE/pCtAQclzKOUsp0QSSGYCY3D+NZ75DmofOaOYjQRKwvXwWzYX4ElvUeth41Va1YFFONexbquS7KgHr0Rt9fLXxmhzOzvErdNbl1cgrZRj4/eYtQb9U94AzMB0+iwHvEzxq9qv7jX6+/wcdx0v4TdLdbVclTZL4uBk2EsyVr3tORaR+g70kiquxyTzBSQ7EBl5ll/4dw6qisVUoEQbOhskserMzHqzE9SxJJPiZzLs5wvI+Z342YrDme5azZkLk6psH0V5/H6PtAnS+EZ/f0VW60XQFx9lx0dPgwYfCdG0q6k4N5x6oz1Y4595mRETaUiIiAIiIBESYgCIiAJ8WWqoLMQqjqSSAB7yZqO0nHTjqiUqr5F3MKg5IRFXXPfZrryKCOg6ksq7G9il2cPsyWD3N3vmLMlBcx9tOMf0VK+h0SfMeZzVrmNLk9yyFNyLhf274ah0c3GZvs12rc37tezPNu3WKR+jXLtP83hZWv33RV/OabFxu7Gg7n3lQP3UAX8p7E/GYJcSfSJcqHezMbtnYf5LAyPfdbi1D8Fd2/Kef/mvM/2LG/5+z/601ire3VmrqHkqqbG+LsQN+wL8TPt1tA+iyOfR1Kb/AG13r90yp31XwJdjE3OL2w/2nGtp+8hXJT+D6Y95TU3WDxOm9eai2q1fWuxXHu6GUujODHkdWrs+w+vpe1GB0493X1Anjn9nsS9ue/Gosf7TVKX/AH9b/OWw4g1yqL9iLoLozoe55X5taDdllaAfadV/vM5uOxvD/wDY6PipP95nrX2UwF6rhYYP+7Un8yst/qUO5kewfeWzJ7dcMr+vxDCB9Bk1M37qkn8phP8AKPhn+QTMyT/MYWQVP/EdVT+KYFGLXX0rRKx9xFT/ALRPUyqXEn0j6klb97Jt7ZZtn+b8PWoeTZuUike3uqBYT7uYTCubiF/+cZxqU+KYNK4493fWF7PipWZcTNO+qy648ixUYI057H4RDc1Ad2O2td7LLy3k3zhmNgPuaaPiPZK+rbY5+cJ9hiqXAexuiP8AHlPvl0nncHI+gyKfvIz/AJBllCrTzzefM2ULipbvNN4Oa12glh1DKeV1ZSjofRkPUH3zyuxAeoHXm59eRJHKw/aUkH8ZbeJ4Hzi0U5KJVkFGbEyadlXC6LVOjdRreyhJBGypBHStvW6M1dq8tlZ5XXewD5Mp81I6g+h9dga1Lqj6ixv4Xi0TWJe9jxx6OUa3vYUH28vQH36A/CXXsU++G4Xsx0Q+9NqfzWVCWLsBk/ob8c+OPkOQP5q79Kp/eZx+zIVecH+hk43TxGElssr9/wDhaNRqed+Qlal7GVFHQliFGz4DZ8/ZMP8A8ScsNVP3bDlqBUi3JtPgtVR0QoAJJbXqdKC0yRg5bHzbaRsJPY3tJQ+RdjV3V2LYO/q5XB5XH0bqiPFTtQ+j1PNZ9kzw4j2a4m9O6rcdLX0O7UOO66+Pzg75teB1WOhOvDTe3Z/5P2ptqycm6t8hHNrGip6w7kWb+vYwVSbnYhFTZYk+JE61pbVKUtUjLVqRksIusRE6pmEREAREQBIiIAkyIMA5/wATze+4heD1C2Lir/V01LdZ+NmQqn1Cj0mbKxjZOuLXVnxNvFj8e9wyP4BLNPnbz/K/fgb6XyiIiZCwREQD4voV1KWKrqfEMAQfgZ9KugAPADQ6k/mZMRkCIiAIiIAiIgCIiAYubRzNjnzS/n9w7q1T+Ta+M0fbbh/6NctR9KjS3fexyepP9Anm93P6yzT4upV1ZHG0dSjj1Vhoj8CZOE9LTJ05ypTU47o5xPfguf8AN82qw/yeQBi29dAMTulz6fT2m/52YlFbIDW/V6Welj6mtinN8eXfxnxm4otres9OdSAfQ+TfA6Pwm7Czh7H21zTV3bNLqsrz3RcOHdnsjKyyvfHvU02VkKoIwkcbTDw0YELay9WsIJC6J+soHQeEdmsbFJapCbCvK1ltj3WsOnQ22EtrY3oHXsmu+TqxH4Xh2qDz21d5eWO2fJJIudj5k2BvdoDwAlm3OtSpKnFLqfm0pNsRG43LiAiNxuAIjcbgCI3G4AiIgCIiAci45T3XF820D/N2XOP+7tXiU3n3BbLH/wCFLTMbi1IHaLGDKGry+H2Y7gjo+he5B/ZrAnlwkMiPjuSbMS1sVyfFlTRqsPtapq297GcjiFLkpry+5qoS6GbEROSacCIiAIiIAiIgCIiAIiIAiIgCImtqye9y3VTuvFr5HI8DkW8rcnvWtQT/AFwnqWQ2VPj1PJm5I8nNVw/bQKf4q2/OYc2vbCxfnqKCOc4oZh90WOFJ+LN+E1M2rZH23C56rWPhlep075Krd8O5P9VlZSj2BrDZr/qy5SifJHZvFzF+xnuPxox2/wATL3O5T5xR+f3cdNeov9n9RERJmYREQBERAEREAREiATERAKP2lP8A6zw1h41FA3uuGQg/7Wnzxmvu+LWAdFy8Ku732Y9hrZvil1Q/YEjJbveICz7XEKKK/wChjLYT/wBTv5k9p9HiWKB414GWW91l2KF/9tvwmCvJTpVPB/j7l8E1KJ8RE8svLSmt7bWCV1qXdj4Ko8TOClnkbcmPxHifdGutF7y+4kVIDrYXXNY7aPLWuxttHxAAJIE1N2PlXpYyXdF71V+lbUlllZZSqV0sr8vOpXmewk6J5da3tOFY30myrRq24LsN/oaV6pT7NbLN6szeQEjs4CMTHJBBNYs0fvkv1/el6aguW5DGdz5wOwWRZTVfVmhTbVXborn9OdQ2uYZnt9DPdeH5+MD85qbIr/1mMwuZR96rkWwj+iLDLN2Sv5sVU88d7Mcj0FbEJ+NfIfjNzqdx29KrHYxqpKLKA3GMcVrc19K1MSqu1iIpYb2u2I+kNHY8Roz4r45jt/J2d5/VJbdv4opm+472Q7y1cvDZKMtHFuypNdzgFQbFHXm5WZecdSrEHY1qyKJlXDo9Wyx3D7iijK34VZf/ACOZ/wDHPmzPVRt1vrHrZi5VY/easCXzUnUl/Tqfezzt5HO7uNU9zdbVZVb3NbuQlit1VSQp5T02RqZ/vmT2/wCEYz43zi2iprab8RksKLzp/lFQID63ogka3qY8591bqi0k85L6dTWRNfl8eorfui5suH+ipR77B70QEr720JGbRk5Tti4ZClFWzKfvDUUrY/RorsCty2uAx3r6KjfQspmThcFvoTuqeHmtB10l2Nyk/aJL7Yn1I2Z5C2m46sN5PXUSeMmBZbmXjVaDDQ+L2lLrtfcpUlFPtZjr7MyMbHrxKq6ald2Zita75rMi5tsxLHxYnbMx6AbJ0BNWvHMy9chcfHqpuxrDVdVkOz3qR16VKAm2Xqp5+VunWbDhapVbiZq2PczWV1vbYdFqcjVfJygBUUWNU3KANFOvXZko0/iUJ8lnYi5csoyOM/JpZkGi1Miqq9UtGQzUNaLWsNRAXTqQqCoKN+XXxJ3iL8k1/wCtn1fDBf8AxyJ0oSZ3HRg+hGlf3FKOmE2kVvsX2RPDkyFN5vORctxPdCoKQipoAMfJBLJESxLHJGWUnJuUt2IiJ6REREAREQBERAEREATA49xH5vjXX9Ca6yUB/WsPRF+LlR8ZnzT9rOF25OJZVQUFvPTbX3mwham2u0IxAJAPd62Adbnj25ArXB8f/LsSne1xMe7Jtb1cjuEYn73eXt+yZ4NnrdnX3g8wt5aMflII+a4/Pu8n7L3WWAHzHJrz1hcYxbMZbBfyNlX1tlWoveNSEq5acXFLkDvED2tYw0Nts6AImZXTVh0szszH6PeORzWX2dFUBR4kkhVReg2FUTjVpOnTVHq9/M1wWZauhlZmYlKNZawVF1snZ6noFAHVmJ6ADZJOhMjhXZc5eruI1aq0TRi2AMBsEd9kDwazR6J1Cb31bqvv2d7MOzpmZ6/ph1x6NhkwgfMkdHvIPV/BdlV6bLWyarWzVP4pb/QrqVdXJbFPyfk8BpsppzsytChWpWNFq19PoqXavvHQdAVL7I2NzC4dktZWrWKEsBZLVHUJdWxSxAfMB1bR8xqXyUW8d3n51PhzGjLQfduTkY/2mPYf2pC+ox7PVFbM9ozerDM3slkcmZm0E9LK8fLQepIaizXu7mo/ty3SiYzGviODaPCz5xhv7rE71f48UD9qXuabOeqjH9iuqsSYiImorEREArPyhjmwDUPrXZOHUvxyKi34KrH4TWZeSK0ext6RSxA8T6KB5knQA9SJlcdzFyMhFUg14buW14NklSut/cR23959eKmfPDcL5xkop61Y5W630NvjTX8D+kPpyV/anIuV29dU109s1U/gg5M3XZfhBx8cCzXf2sb8kjqDc+tqD9lQFQfdrWbeBE6yWFhGUrHarsy1jLmYgAzaV5dE8q5dPicaw/mrH6rewkGqVr31OTXTzAZFb34/MOVq7iSHrZf1WS8BiPIufSdRMp3GsdaMwAaC5ge1PZkIB3gHtZCra+5YfOYL2l8PaR3RfRlz0ss3B+IrkY9GQn1b6ktA9OcA6943r4TMlQ7MZoxrfmj77q+yyzFPkjtuyzGPps87r7OZenKN26bKVRVIqSKpRcXhkxESwiIiIAiIgCIiAIiIAiIgCIiAU3tOivnJWw2vzJmI/wCOh/vX8p99n8EZGS9zjdeG/d1DyOSVBst9pVXCD0LWezWP2kuCcQttf6lHDa2b+ibb2P5Uyw9lcBqcOhHGrSne3f11pNln8btMEaeq5lJ9MFzeKaRthERN5SRKt2u4Fa1tWfiL3l1Fb03VAhTk47ENyqT0FisOZd9DtgSN7FqgyMoqScXsep4eUc3fiKXUG+nbNj2LdylWR0tx3V2pdD1R9KVKn7U6LVYGVWUgqwDKR4EHqD+Eq/anhQqsXPrAXZSrMA8LKj9FLmH2q2I6/YZwfAazOx2T+gbHP1sR+5G/HudBqT/Zsq79UaZLeHYzdPpui2pLWlI38RE2lIkGTMbieatFF17/AFaarLW9yKWP90A53wa8rhUMF57r9Mi713uRkObNE+QLWEk+QDHyl+4NwsY9K175n2XtfWjZa31n15degHkAB5SrdhOGlu4awf5li0VAemS9Smw+9ayAP65peJitKSinN7v6FtSWeXcIiJtKhNJ2t7PnNx+RH7q+p1vxbNb7q9N8pI81ILKw81YzdxDWQc1x+IPZVYHrNOZiMrW0nqa76yLEKn9at+XasPEH3zo2Pcrorodq6qykeakbB/Ayv9ruF/R+e0ru/GQlgo6342+aynXmR1dfvDXgzbnsfnqazjh1buwLMfR+tiWEmsj2L1T3KvrMdGHYzcOj5r7otm9aT6lijcmJsKiCY3EQBuBECAJMRAEREAjcmIgEbiTPHMyVqrstf6taNY39FQSfyEAofHmF1+WN7W3Kw+H7H2OetbB8DkXD9mdBE5Zw/J5cTGutZTYmTi5eXogmt7b0ut5h5cvek6PkJ1NZktpatcvEtqLGF4ExETWVCIiAeOXjLbW9Vg2liNW49VYEEfgTKDwniTY74+VYfosow84nyKuUW8/0LuYE+S3MfKdDM5rxvOpwr8vGy993c9mTQO7awX0Xba9Qqg75HNpYeSMD4TJc6lpnFZafoW08PKZ0oGTKv2S4uV1hXPzOic2NYx385xxrW287EBAb1HK3mdWiaYTU46kVtNPDErHbnI5qqcIH6WbaEcb8MavT3H3FQK/fcJZ5znjvFwvGLBYtp7urFxaStTsiG5msZ2fXKvM/cp47Jr8PGV15ONNuO5KCTkslp7GLvDSw+N9l159veWMV/BOUfCb2V/sTkD5qKCfp4lj47j7oPNW3uapkb4+yWCTp40rG2CL3EREmeCIiAQZzvgeG2MQRpTg5eVjqCer4RsOk6elZqYD1pWdFlG7V224T5GU1QbD3VdZZ3gBrJKVNWK9FmYkKw106sN71M9xGTScN0ycGs4Zdw2xsdQfDXnJ3Kh2H7bY2Y92LTYGNAWyrauhahtD6rgHaPtfcU9ZcJdF5WSLTTwyNxuNQJI8EbkyNQBuTI1JgESYiAIiIAnxdSrqyOAyspVgRsMpGiCPQgz7iAca7TYvEqM3JoweFq/D3WqsJXjHktq7pVYc6MAuyzjw3750rsbk3vhU/Oqrqr0BrcXAc7ch5VsYgkEsoBJHmTN1yydSEYKLbXUnKWUl3CIiTICJEmAJ5ZGOrqVYbDKyn3MNH8p6xAOOVfJhx5VrrHEcYLTydyS1rGs1jSOg7oFSB06N4Eg7BIPWeFrcKKhlGtrwgFrVAhGceLKD1APjry3MqJGMVHYlKTluJWe3nZO3iOPXTTlNitXet/Mqs3Nyq4C7V1I+vvYPlLNGpIingofYzsDm4GUb7eJfOUeruba2ps2wUlkYWNaTtWZvEHozCXyIniWOSPW23liIiengiIgCYvEuGU5NT0ZFa202AB0cbVtEEbHsIB+EyogGg4T2D4biWrfjYlVVy7CuOcsAQQQCSfEEzfxEAREQBERAEREAREQD/2Q==">
            <a:hlinkClick r:id="rId4"/>
          </p:cNvPr>
          <p:cNvSpPr>
            <a:spLocks noChangeAspect="1" noChangeArrowheads="1"/>
          </p:cNvSpPr>
          <p:nvPr/>
        </p:nvSpPr>
        <p:spPr bwMode="auto">
          <a:xfrm>
            <a:off x="0" y="-1935163"/>
            <a:ext cx="5715000" cy="403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1" y="3276601"/>
            <a:ext cx="5943600"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8077062"/>
      </p:ext>
    </p:extLst>
  </p:cSld>
  <p:clrMapOvr>
    <a:masterClrMapping/>
  </p:clrMapOvr>
  <mc:AlternateContent xmlns:mc="http://schemas.openxmlformats.org/markup-compatibility/2006" xmlns:p14="http://schemas.microsoft.com/office/powerpoint/2010/main">
    <mc:Choice Requires="p14">
      <p:transition spd="slow" p14:dur="1600">
        <p14:prism dir="d"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18">
                                            <p:bg/>
                                          </p:spTgt>
                                        </p:tgtEl>
                                        <p:attrNameLst>
                                          <p:attrName>style.visibility</p:attrName>
                                        </p:attrNameLst>
                                      </p:cBhvr>
                                      <p:to>
                                        <p:strVal val="visible"/>
                                      </p:to>
                                    </p:set>
                                    <p:animEffect transition="in" filter="fade">
                                      <p:cBhvr>
                                        <p:cTn id="7" dur="500"/>
                                        <p:tgtEl>
                                          <p:spTgt spid="921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218">
                                            <p:txEl>
                                              <p:pRg st="0" end="0"/>
                                            </p:txEl>
                                          </p:spTgt>
                                        </p:tgtEl>
                                        <p:attrNameLst>
                                          <p:attrName>style.visibility</p:attrName>
                                        </p:attrNameLst>
                                      </p:cBhvr>
                                      <p:to>
                                        <p:strVal val="visible"/>
                                      </p:to>
                                    </p:set>
                                    <p:animEffect transition="in" filter="fade">
                                      <p:cBhvr>
                                        <p:cTn id="10" dur="500"/>
                                        <p:tgtEl>
                                          <p:spTgt spid="921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149"/>
                                        </p:tgtEl>
                                        <p:attrNameLst>
                                          <p:attrName>style.visibility</p:attrName>
                                        </p:attrNameLst>
                                      </p:cBhvr>
                                      <p:to>
                                        <p:strVal val="visible"/>
                                      </p:to>
                                    </p:set>
                                    <p:animEffect transition="in" filter="fade">
                                      <p:cBhvr>
                                        <p:cTn id="15"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828800"/>
            <a:ext cx="2910899"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218" name="Rectangle 2"/>
          <p:cNvSpPr>
            <a:spLocks noGrp="1" noChangeArrowheads="1"/>
          </p:cNvSpPr>
          <p:nvPr>
            <p:ph type="subTitle" idx="1"/>
          </p:nvPr>
        </p:nvSpPr>
        <p:spPr>
          <a:xfrm>
            <a:off x="243298" y="304800"/>
            <a:ext cx="8686800" cy="6019800"/>
          </a:xfrm>
          <a:solidFill>
            <a:schemeClr val="bg1">
              <a:alpha val="0"/>
            </a:schemeClr>
          </a:solidFill>
        </p:spPr>
        <p:txBody>
          <a:bodyPr/>
          <a:lstStyle/>
          <a:p>
            <a:pPr algn="just"/>
            <a:r>
              <a:rPr lang="en-US" altLang="en-US" sz="3600" b="1" dirty="0" smtClean="0">
                <a:effectLst>
                  <a:outerShdw blurRad="38100" dist="38100" dir="2700000" algn="tl">
                    <a:srgbClr val="000000">
                      <a:alpha val="43137"/>
                    </a:srgbClr>
                  </a:outerShdw>
                </a:effectLst>
                <a:latin typeface="Footlight MT Light" panose="0204060206030A020304" pitchFamily="18" charset="0"/>
              </a:rPr>
              <a:t>“So they took soot from the kiln and stood before Pharaoh.  And Moses threw it in the air, and it became boils breaking out in sores 	               on man and beast.  And the 	             	               magicians could not stand 	  	                    before Moses because of the 	                    boils, for the boils came 	               	                  upon the magicians and     	   	               upon all the Egyptians.” 			                       (Exodus 9:10-11)</a:t>
            </a:r>
            <a:endParaRPr lang="en-US" altLang="en-US" sz="3600" b="1" dirty="0">
              <a:effectLst>
                <a:outerShdw blurRad="38100" dist="38100" dir="2700000" algn="tl">
                  <a:srgbClr val="000000">
                    <a:alpha val="43137"/>
                  </a:srgbClr>
                </a:outerShdw>
              </a:effectLst>
              <a:latin typeface="Footlight MT Light" panose="0204060206030A020304" pitchFamily="18" charset="0"/>
            </a:endParaRPr>
          </a:p>
        </p:txBody>
      </p:sp>
      <p:sp>
        <p:nvSpPr>
          <p:cNvPr id="2" name="AutoShape 4" descr="data:image/jpeg;base64,/9j/4AAQSkZJRgABAQAAAQABAAD/2wCEAAkGBhAQDw8PDhAPEA8PDxAPDxUQDxAQFQ8QFBYVFxYQFRIXGycfGBkjGRIWHy8gIycpLCwsFR4xNTArNSgtLCkBCQoKDgwOGg8PGiwkHSQtKi81NDAsKiwsLSw0NSwsLSwqMCwsLCwsLCwqLCwsLCksKSwpLC8pKSwsLCksLCwsLP/AABEIAL0BCwMBIgACEQEDEQH/xAAbAAEAAgMBAQAAAAAAAAAAAAAAAQYEBQcDAv/EAEkQAAICAgADBQMIBQcKBwAAAAECAAMEEQUSIQYTMUFRYXGBBxQiMlJikaEjQoKSojNjcnOTscEkNENTVHSDlKOyFRYls9PU8P/EABsBAQADAQEBAQAAAAAAAAAAAAACAwQFAQYH/8QAMREAAgEDAgMGBQMFAAAAAAAAAAECAwQREjEFIUETUWFxofAiMrHB0YGR4RUjM2Lx/9oADAMBAAIRAxEAPwDuMSNxuATERAERIgExEQBERAEREAREQBERAEREAREQBERAERMPivE68al7rSeVNdFHMzsTpa0XzZmIAHmTDeAZZYTR5HbnhtbFGzcYsDplS1bCp9CE3r4yuZGFbnHnzzus9UxUY9zWPLvdfy7+vN9AeS+ZyvmK1qFrVUUDQVAFA9yjoJ85ccfpU5aacdXjsjdTtHL5ngsXDu1GFktyY+Vj2P8AYW1Of9zfN+U2m5zHivDa7Ry2otg8RzDm5T6qfEH2ienA+1luC615VjXYLMEFtrFrMMnoveWHrZTvQ5m+ku+pI8NFlxilcS0SWl+hOtw+cI64vKOlRIBkztnOEREAREQCJMiTuAIiIAkSZEAmIiAIiIAiIgCIiAIiIAiIgCIiAIiIAlO7T5PeZaVH6mMgt163W8yg+9a1b+2lxJnLf/HK8nJyb6+YB2qJVtBkIprHIwB8dqfeCD5zk8YnKNrLT1wjbY01Oskyy41wEnJuBmqqypUOP8byLEa2ot3QsKKqXNQRWGKm9nVST1G9eAXronc+JtbOVzPEXg3XU4W2JT6lsy3mquQMGVgGVgVYHqGU9CCPQia7gGVcy2i5m5lfXdOxsaknZ6XHRdCCNeOtHrvYGyk6lJ0KjhnY7FpJVKSmtmXP5P8AMZ8JanJZ8V3xSxOyyJo1MT5nunr2fXcss5x2J40y5VmLWObvcoG0kHSKuIrfR1+sSqb9AR9oTo8/QbabnRhKW7SPkriKhVlFbJsRETQUiIiAIiIAiIgCIiAIiIAiIgCIiAIiIAiIgCIiAIiIAiIgAzlXFOB/NsjIsQaFbhcgDzxnZ3xsr3JzWUMfSpT4KZ0ri2Y9OPfdXWbnqqexK1PKbWVSRWDo9TrXgfGc6v8AlJx7bOcoEysdGLIHNi5WI4DPWC6ITsAOjcpTYALAMZRXpRrU3Tlsy2jUlSmpx6HiLCJpqMcotlBG+Xn5N/rVPzFfw2UP9H2ze8VxK6sQ8RwWGRgd33/Kh+nVUOpNZP1lXrtG0y6I2dcoq+ZxqwWbOHmppSi8+Nb9IsVPOzIGAQcviNk8x6evzFCyr21Vxa+F9fL36nS4nVo3ltmPzprC9/Uz+Hrq5hvZXHoVz6tuzX+J/amwsfWtAszEKir9Z3Y6VF9pP/7UxeB4tlibx6b8hrGLPZ3L0Vs/1T+kt5VCryhQASQF8zuWThXAHFxTnD5nLq16t93w2px1CEj6WQ6nQYgEA82lXo/seH1Luu5yTUPHlny98jRRuYWVrGmmnLHTv/g2PYbgYra24kMVL0hh4WWlgcm1ful0SofdxV9ZcJ5YuMlSJXWoVK1VEA8FVRoAfAT1n1iSisI4LbbyxERPTwREQBERAEREAREQBERAEREAREQBERAEREAREQBE1vGu0eLhpz5d9VIP1edtM/sRB9Jj7FBlD4v8rFtm14djlF/12WCvxTGB5j73K+4yMpxistl9G3q15aacW2dJvyFrUu7KiKNszMFVR6lj0EqnEPlS4fWSKWty2B1/ktfOv9sxWv8ABpy/iNtuS3Pl3WZL+K98Qa0b1SkaRfeBv2zXXZx5ebr9RbNehrYd6nwH+Myu6z8qO9T4FpWbiWPBfn+Dot/yuXknusBAPI3ZgB/drrYfxSq2Y9nFsh9Y+JjpRp7CGutC3OeYCkgVvU/6x5WC9QSpJ2ddiHraD5XMPgQpH5ES59haAMGqz9bIazJb294x5fwQIPhMtW6motnt/YW9tTjoTy2930RjVdnr6qrsZH5MfIXWWysXFqE/pCtAQclzKOUsp0QSSGYCY3D+NZ75DmofOaOYjQRKwvXwWzYX4ElvUeth41Va1YFFONexbquS7KgHr0Rt9fLXxmhzOzvErdNbl1cgrZRj4/eYtQb9U94AzMB0+iwHvEzxq9qv7jX6+/wcdx0v4TdLdbVclTZL4uBk2EsyVr3tORaR+g70kiquxyTzBSQ7EBl5ll/4dw6qisVUoEQbOhskserMzHqzE9SxJJPiZzLs5wvI+Z342YrDme5azZkLk6psH0V5/H6PtAnS+EZ/f0VW60XQFx9lx0dPgwYfCdG0q6k4N5x6oz1Y4595mRETaUiIiAIiIBESYgCIiAJ8WWqoLMQqjqSSAB7yZqO0nHTjqiUqr5F3MKg5IRFXXPfZrryKCOg6ksq7G9il2cPsyWD3N3vmLMlBcx9tOMf0VK+h0SfMeZzVrmNLk9yyFNyLhf274ah0c3GZvs12rc37tezPNu3WKR+jXLtP83hZWv33RV/OabFxu7Gg7n3lQP3UAX8p7E/GYJcSfSJcqHezMbtnYf5LAyPfdbi1D8Fd2/Kef/mvM/2LG/5+z/601ire3VmrqHkqqbG+LsQN+wL8TPt1tA+iyOfR1Kb/AG13r90yp31XwJdjE3OL2w/2nGtp+8hXJT+D6Y95TU3WDxOm9eai2q1fWuxXHu6GUujODHkdWrs+w+vpe1GB0493X1Anjn9nsS9ue/Gosf7TVKX/AH9b/OWw4g1yqL9iLoLozoe55X5taDdllaAfadV/vM5uOxvD/wDY6PipP95nrX2UwF6rhYYP+7Un8yst/qUO5kewfeWzJ7dcMr+vxDCB9Bk1M37qkn8phP8AKPhn+QTMyT/MYWQVP/EdVT+KYFGLXX0rRKx9xFT/ALRPUyqXEn0j6klb97Jt7ZZtn+b8PWoeTZuUike3uqBYT7uYTCubiF/+cZxqU+KYNK4493fWF7PipWZcTNO+qy648ixUYI057H4RDc1Ad2O2td7LLy3k3zhmNgPuaaPiPZK+rbY5+cJ9hiqXAexuiP8AHlPvl0nncHI+gyKfvIz/AJBllCrTzzefM2ULipbvNN4Oa12glh1DKeV1ZSjofRkPUH3zyuxAeoHXm59eRJHKw/aUkH8ZbeJ4Hzi0U5KJVkFGbEyadlXC6LVOjdRreyhJBGypBHStvW6M1dq8tlZ5XXewD5Mp81I6g+h9dga1Lqj6ixv4Xi0TWJe9jxx6OUa3vYUH28vQH36A/CXXsU++G4Xsx0Q+9NqfzWVCWLsBk/ob8c+OPkOQP5q79Kp/eZx+zIVecH+hk43TxGElssr9/wDhaNRqed+Qlal7GVFHQliFGz4DZ8/ZMP8A8ScsNVP3bDlqBUi3JtPgtVR0QoAJJbXqdKC0yRg5bHzbaRsJPY3tJQ+RdjV3V2LYO/q5XB5XH0bqiPFTtQ+j1PNZ9kzw4j2a4m9O6rcdLX0O7UOO66+Pzg75teB1WOhOvDTe3Z/5P2ptqycm6t8hHNrGip6w7kWb+vYwVSbnYhFTZYk+JE61pbVKUtUjLVqRksIusRE6pmEREAREQBIiIAkyIMA5/wATze+4heD1C2Lir/V01LdZ+NmQqn1Cj0mbKxjZOuLXVnxNvFj8e9wyP4BLNPnbz/K/fgb6XyiIiZCwREQD4voV1KWKrqfEMAQfgZ9KugAPADQ6k/mZMRkCIiAIiIAiIgCIiAYubRzNjnzS/n9w7q1T+Ta+M0fbbh/6NctR9KjS3fexyepP9Anm93P6yzT4upV1ZHG0dSjj1Vhoj8CZOE9LTJ05ypTU47o5xPfguf8AN82qw/yeQBi29dAMTulz6fT2m/52YlFbIDW/V6Welj6mtinN8eXfxnxm4otres9OdSAfQ+TfA6Pwm7Czh7H21zTV3bNLqsrz3RcOHdnsjKyyvfHvU02VkKoIwkcbTDw0YELay9WsIJC6J+soHQeEdmsbFJapCbCvK1ltj3WsOnQ22EtrY3oHXsmu+TqxH4Xh2qDz21d5eWO2fJJIudj5k2BvdoDwAlm3OtSpKnFLqfm0pNsRG43LiAiNxuAIjcbgCI3G4AiIgCIiAci45T3XF820D/N2XOP+7tXiU3n3BbLH/wCFLTMbi1IHaLGDKGry+H2Y7gjo+he5B/ZrAnlwkMiPjuSbMS1sVyfFlTRqsPtapq297GcjiFLkpry+5qoS6GbEROSacCIiAIiIAiIgCIiAIiIAiIgCImtqye9y3VTuvFr5HI8DkW8rcnvWtQT/AFwnqWQ2VPj1PJm5I8nNVw/bQKf4q2/OYc2vbCxfnqKCOc4oZh90WOFJ+LN+E1M2rZH23C56rWPhlep075Krd8O5P9VlZSj2BrDZr/qy5SifJHZvFzF+xnuPxox2/wATL3O5T5xR+f3cdNeov9n9RERJmYREQBERAEREAREiATERAKP2lP8A6zw1h41FA3uuGQg/7Wnzxmvu+LWAdFy8Ku732Y9hrZvil1Q/YEjJbveICz7XEKKK/wChjLYT/wBTv5k9p9HiWKB414GWW91l2KF/9tvwmCvJTpVPB/j7l8E1KJ8RE8svLSmt7bWCV1qXdj4Ko8TOClnkbcmPxHifdGutF7y+4kVIDrYXXNY7aPLWuxttHxAAJIE1N2PlXpYyXdF71V+lbUlllZZSqV0sr8vOpXmewk6J5da3tOFY30myrRq24LsN/oaV6pT7NbLN6szeQEjs4CMTHJBBNYs0fvkv1/el6aguW5DGdz5wOwWRZTVfVmhTbVXborn9OdQ2uYZnt9DPdeH5+MD85qbIr/1mMwuZR96rkWwj+iLDLN2Sv5sVU88d7Mcj0FbEJ+NfIfjNzqdx29KrHYxqpKLKA3GMcVrc19K1MSqu1iIpYb2u2I+kNHY8Roz4r45jt/J2d5/VJbdv4opm+472Q7y1cvDZKMtHFuypNdzgFQbFHXm5WZecdSrEHY1qyKJlXDo9Wyx3D7iijK34VZf/ACOZ/wDHPmzPVRt1vrHrZi5VY/easCXzUnUl/Tqfezzt5HO7uNU9zdbVZVb3NbuQlit1VSQp5T02RqZ/vmT2/wCEYz43zi2iprab8RksKLzp/lFQID63ogka3qY8591bqi0k85L6dTWRNfl8eorfui5suH+ipR77B70QEr720JGbRk5Tti4ZClFWzKfvDUUrY/RorsCty2uAx3r6KjfQspmThcFvoTuqeHmtB10l2Nyk/aJL7Yn1I2Z5C2m46sN5PXUSeMmBZbmXjVaDDQ+L2lLrtfcpUlFPtZjr7MyMbHrxKq6ald2Zita75rMi5tsxLHxYnbMx6AbJ0BNWvHMy9chcfHqpuxrDVdVkOz3qR16VKAm2Xqp5+VunWbDhapVbiZq2PczWV1vbYdFqcjVfJygBUUWNU3KANFOvXZko0/iUJ8lnYi5csoyOM/JpZkGi1Miqq9UtGQzUNaLWsNRAXTqQqCoKN+XXxJ3iL8k1/wCtn1fDBf8AxyJ0oSZ3HRg+hGlf3FKOmE2kVvsX2RPDkyFN5vORctxPdCoKQipoAMfJBLJESxLHJGWUnJuUt2IiJ6REREAREQBERAEREATA49xH5vjXX9Ca6yUB/WsPRF+LlR8ZnzT9rOF25OJZVQUFvPTbX3mwham2u0IxAJAPd62Adbnj25ArXB8f/LsSne1xMe7Jtb1cjuEYn73eXt+yZ4NnrdnX3g8wt5aMflII+a4/Pu8n7L3WWAHzHJrz1hcYxbMZbBfyNlX1tlWoveNSEq5acXFLkDvED2tYw0Nts6AImZXTVh0szszH6PeORzWX2dFUBR4kkhVReg2FUTjVpOnTVHq9/M1wWZauhlZmYlKNZawVF1snZ6noFAHVmJ6ADZJOhMjhXZc5eruI1aq0TRi2AMBsEd9kDwazR6J1Cb31bqvv2d7MOzpmZ6/ph1x6NhkwgfMkdHvIPV/BdlV6bLWyarWzVP4pb/QrqVdXJbFPyfk8BpsppzsytChWpWNFq19PoqXavvHQdAVL7I2NzC4dktZWrWKEsBZLVHUJdWxSxAfMB1bR8xqXyUW8d3n51PhzGjLQfduTkY/2mPYf2pC+ox7PVFbM9ozerDM3slkcmZm0E9LK8fLQepIaizXu7mo/ty3SiYzGviODaPCz5xhv7rE71f48UD9qXuabOeqjH9iuqsSYiImorEREArPyhjmwDUPrXZOHUvxyKi34KrH4TWZeSK0ext6RSxA8T6KB5knQA9SJlcdzFyMhFUg14buW14NklSut/cR23959eKmfPDcL5xkop61Y5W630NvjTX8D+kPpyV/anIuV29dU109s1U/gg5M3XZfhBx8cCzXf2sb8kjqDc+tqD9lQFQfdrWbeBE6yWFhGUrHarsy1jLmYgAzaV5dE8q5dPicaw/mrH6rewkGqVr31OTXTzAZFb34/MOVq7iSHrZf1WS8BiPIufSdRMp3GsdaMwAaC5ge1PZkIB3gHtZCra+5YfOYL2l8PaR3RfRlz0ss3B+IrkY9GQn1b6ktA9OcA6943r4TMlQ7MZoxrfmj77q+yyzFPkjtuyzGPps87r7OZenKN26bKVRVIqSKpRcXhkxESwiIiIAiIgCIiAIiIAiIgCIiAU3tOivnJWw2vzJmI/wCOh/vX8p99n8EZGS9zjdeG/d1DyOSVBst9pVXCD0LWezWP2kuCcQttf6lHDa2b+ibb2P5Uyw9lcBqcOhHGrSne3f11pNln8btMEaeq5lJ9MFzeKaRthERN5SRKt2u4Fa1tWfiL3l1Fb03VAhTk47ENyqT0FisOZd9DtgSN7FqgyMoqScXsep4eUc3fiKXUG+nbNj2LdylWR0tx3V2pdD1R9KVKn7U6LVYGVWUgqwDKR4EHqD+Eq/anhQqsXPrAXZSrMA8LKj9FLmH2q2I6/YZwfAazOx2T+gbHP1sR+5G/HudBqT/Zsq79UaZLeHYzdPpui2pLWlI38RE2lIkGTMbieatFF17/AFaarLW9yKWP90A53wa8rhUMF57r9Mi713uRkObNE+QLWEk+QDHyl+4NwsY9K175n2XtfWjZa31n15degHkAB5SrdhOGlu4awf5li0VAemS9Smw+9ayAP65peJitKSinN7v6FtSWeXcIiJtKhNJ2t7PnNx+RH7q+p1vxbNb7q9N8pI81ILKw81YzdxDWQc1x+IPZVYHrNOZiMrW0nqa76yLEKn9at+XasPEH3zo2Pcrorodq6qykeakbB/Ayv9ruF/R+e0ru/GQlgo6342+aynXmR1dfvDXgzbnsfnqazjh1buwLMfR+tiWEmsj2L1T3KvrMdGHYzcOj5r7otm9aT6lijcmJsKiCY3EQBuBECAJMRAEREAjcmIgEbiTPHMyVqrstf6taNY39FQSfyEAofHmF1+WN7W3Kw+H7H2OetbB8DkXD9mdBE5Zw/J5cTGutZTYmTi5eXogmt7b0ut5h5cvek6PkJ1NZktpatcvEtqLGF4ExETWVCIiAeOXjLbW9Vg2liNW49VYEEfgTKDwniTY74+VYfosow84nyKuUW8/0LuYE+S3MfKdDM5rxvOpwr8vGy993c9mTQO7awX0Xba9Qqg75HNpYeSMD4TJc6lpnFZafoW08PKZ0oGTKv2S4uV1hXPzOic2NYx385xxrW287EBAb1HK3mdWiaYTU46kVtNPDErHbnI5qqcIH6WbaEcb8MavT3H3FQK/fcJZ5znjvFwvGLBYtp7urFxaStTsiG5msZ2fXKvM/cp47Jr8PGV15ONNuO5KCTkslp7GLvDSw+N9l159veWMV/BOUfCb2V/sTkD5qKCfp4lj47j7oPNW3uapkb4+yWCTp40rG2CL3EREmeCIiAQZzvgeG2MQRpTg5eVjqCer4RsOk6elZqYD1pWdFlG7V224T5GU1QbD3VdZZ3gBrJKVNWK9FmYkKw106sN71M9xGTScN0ycGs4Zdw2xsdQfDXnJ3Kh2H7bY2Y92LTYGNAWyrauhahtD6rgHaPtfcU9ZcJdF5WSLTTwyNxuNQJI8EbkyNQBuTI1JgESYiAIiIAnxdSrqyOAyspVgRsMpGiCPQgz7iAca7TYvEqM3JoweFq/D3WqsJXjHktq7pVYc6MAuyzjw3750rsbk3vhU/Oqrqr0BrcXAc7ch5VsYgkEsoBJHmTN1yydSEYKLbXUnKWUl3CIiTICJEmAJ5ZGOrqVYbDKyn3MNH8p6xAOOVfJhx5VrrHEcYLTydyS1rGs1jSOg7oFSB06N4Eg7BIPWeFrcKKhlGtrwgFrVAhGceLKD1APjry3MqJGMVHYlKTluJWe3nZO3iOPXTTlNitXet/Mqs3Nyq4C7V1I+vvYPlLNGpIingofYzsDm4GUb7eJfOUeruba2ps2wUlkYWNaTtWZvEHozCXyIniWOSPW23liIiengiIgCYvEuGU5NT0ZFa202AB0cbVtEEbHsIB+EyogGg4T2D4biWrfjYlVVy7CuOcsAQQQCSfEEzfxEAREQBERAEREAREQD/2Q==">
            <a:hlinkClick r:id="rId3"/>
          </p:cNvPr>
          <p:cNvSpPr>
            <a:spLocks noChangeAspect="1" noChangeArrowheads="1"/>
          </p:cNvSpPr>
          <p:nvPr/>
        </p:nvSpPr>
        <p:spPr bwMode="auto">
          <a:xfrm>
            <a:off x="0" y="-1935163"/>
            <a:ext cx="5715000" cy="403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1"/>
            <a:ext cx="32004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788181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18">
                                            <p:bg/>
                                          </p:spTgt>
                                        </p:tgtEl>
                                        <p:attrNameLst>
                                          <p:attrName>style.visibility</p:attrName>
                                        </p:attrNameLst>
                                      </p:cBhvr>
                                      <p:to>
                                        <p:strVal val="visible"/>
                                      </p:to>
                                    </p:set>
                                    <p:animEffect transition="in" filter="fade">
                                      <p:cBhvr>
                                        <p:cTn id="7" dur="500"/>
                                        <p:tgtEl>
                                          <p:spTgt spid="921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218">
                                            <p:txEl>
                                              <p:pRg st="0" end="0"/>
                                            </p:txEl>
                                          </p:spTgt>
                                        </p:tgtEl>
                                        <p:attrNameLst>
                                          <p:attrName>style.visibility</p:attrName>
                                        </p:attrNameLst>
                                      </p:cBhvr>
                                      <p:to>
                                        <p:strVal val="visible"/>
                                      </p:to>
                                    </p:set>
                                    <p:animEffect transition="in" filter="fade">
                                      <p:cBhvr>
                                        <p:cTn id="10" dur="500"/>
                                        <p:tgtEl>
                                          <p:spTgt spid="921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171"/>
                                        </p:tgtEl>
                                        <p:attrNameLst>
                                          <p:attrName>style.visibility</p:attrName>
                                        </p:attrNameLst>
                                      </p:cBhvr>
                                      <p:to>
                                        <p:strVal val="visible"/>
                                      </p:to>
                                    </p:set>
                                    <p:animEffect transition="in" filter="fade">
                                      <p:cBhvr>
                                        <p:cTn id="15"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218" name="Rectangle 2"/>
          <p:cNvSpPr>
            <a:spLocks noGrp="1" noChangeArrowheads="1"/>
          </p:cNvSpPr>
          <p:nvPr>
            <p:ph type="subTitle" idx="1"/>
          </p:nvPr>
        </p:nvSpPr>
        <p:spPr>
          <a:xfrm>
            <a:off x="228600" y="304800"/>
            <a:ext cx="8686800" cy="6019800"/>
          </a:xfrm>
          <a:solidFill>
            <a:schemeClr val="bg1">
              <a:alpha val="68000"/>
            </a:schemeClr>
          </a:solidFill>
        </p:spPr>
        <p:txBody>
          <a:bodyPr/>
          <a:lstStyle/>
          <a:p>
            <a:pPr algn="just"/>
            <a:r>
              <a:rPr lang="en-US" altLang="en-US" sz="3600" b="1" dirty="0" smtClean="0">
                <a:effectLst>
                  <a:outerShdw blurRad="38100" dist="38100" dir="2700000" algn="tl">
                    <a:srgbClr val="000000">
                      <a:alpha val="43137"/>
                    </a:srgbClr>
                  </a:outerShdw>
                </a:effectLst>
                <a:latin typeface="Footlight MT Light" panose="0204060206030A020304" pitchFamily="18" charset="0"/>
              </a:rPr>
              <a:t>“There was hail and fire flashing continually in the midst of the hail, very heavy hail, such as had never been in all the land of Egypt since it became a nation.  The hail struck down everything that was in the field in all the land of Egypt, both man and beast.  And the hail struck down every plant of the field and broke every tree of the field.”</a:t>
            </a:r>
          </a:p>
          <a:p>
            <a:pPr algn="just"/>
            <a:r>
              <a:rPr lang="en-US" altLang="en-US" sz="3600" b="1" dirty="0" smtClean="0">
                <a:effectLst>
                  <a:outerShdw blurRad="38100" dist="38100" dir="2700000" algn="tl">
                    <a:srgbClr val="000000">
                      <a:alpha val="43137"/>
                    </a:srgbClr>
                  </a:outerShdw>
                </a:effectLst>
                <a:latin typeface="Footlight MT Light" panose="0204060206030A020304" pitchFamily="18" charset="0"/>
              </a:rPr>
              <a:t>(Exodus 9:10-11)</a:t>
            </a:r>
            <a:endParaRPr lang="en-US" altLang="en-US" sz="3600" b="1" dirty="0">
              <a:effectLst>
                <a:outerShdw blurRad="38100" dist="38100" dir="2700000" algn="tl">
                  <a:srgbClr val="000000">
                    <a:alpha val="43137"/>
                  </a:srgbClr>
                </a:outerShdw>
              </a:effectLst>
              <a:latin typeface="Footlight MT Light" panose="0204060206030A020304" pitchFamily="18" charset="0"/>
            </a:endParaRPr>
          </a:p>
        </p:txBody>
      </p:sp>
      <p:sp>
        <p:nvSpPr>
          <p:cNvPr id="2" name="AutoShape 4" descr="data:image/jpeg;base64,/9j/4AAQSkZJRgABAQAAAQABAAD/2wCEAAkGBhAQDw8PDhAPEA8PDxAPDxUQDxAQFQ8QFBYVFxYQFRIXGycfGBkjGRIWHy8gIycpLCwsFR4xNTArNSgtLCkBCQoKDgwOGg8PGiwkHSQtKi81NDAsKiwsLSw0NSwsLSwqMCwsLCwsLCwqLCwsLCksKSwpLC8pKSwsLCksLCwsLP/AABEIAL0BCwMBIgACEQEDEQH/xAAbAAEAAgMBAQAAAAAAAAAAAAAAAQYEBQcDAv/EAEkQAAICAgADBQMIBQcKBwAAAAECAAMEEQUSIQYTMUFRYXGBBxQiMlJikaEjQoKSojNjcnOTscEkNENTVHSDlKOyFRYls9PU8P/EABsBAQADAQEBAQAAAAAAAAAAAAACAwQFAQYH/8QAMREAAgEDAgMGBQMFAAAAAAAAAAECAwQREjEFIUETUWFxofAiMrHB0YGR4RUjM2Lx/9oADAMBAAIRAxEAPwDuMSNxuATERAERIgExEQBERAEREAREQBERAEREAREQBERAERMPivE68al7rSeVNdFHMzsTpa0XzZmIAHmTDeAZZYTR5HbnhtbFGzcYsDplS1bCp9CE3r4yuZGFbnHnzzus9UxUY9zWPLvdfy7+vN9AeS+ZyvmK1qFrVUUDQVAFA9yjoJ85ccfpU5aacdXjsjdTtHL5ngsXDu1GFktyY+Vj2P8AYW1Of9zfN+U2m5zHivDa7Ry2otg8RzDm5T6qfEH2ienA+1luC615VjXYLMEFtrFrMMnoveWHrZTvQ5m+ku+pI8NFlxilcS0SWl+hOtw+cI64vKOlRIBkztnOEREAREQCJMiTuAIiIAkSZEAmIiAIiIAiIgCIiAIiIAiIgCIiAIiIAlO7T5PeZaVH6mMgt163W8yg+9a1b+2lxJnLf/HK8nJyb6+YB2qJVtBkIprHIwB8dqfeCD5zk8YnKNrLT1wjbY01Oskyy41wEnJuBmqqypUOP8byLEa2ot3QsKKqXNQRWGKm9nVST1G9eAXronc+JtbOVzPEXg3XU4W2JT6lsy3mquQMGVgGVgVYHqGU9CCPQia7gGVcy2i5m5lfXdOxsaknZ6XHRdCCNeOtHrvYGyk6lJ0KjhnY7FpJVKSmtmXP5P8AMZ8JanJZ8V3xSxOyyJo1MT5nunr2fXcss5x2J40y5VmLWObvcoG0kHSKuIrfR1+sSqb9AR9oTo8/QbabnRhKW7SPkriKhVlFbJsRETQUiIiAIiIAiIgCIiAIiIAiIgCIiAIiIAiIgCIiAIiIAiIgAzlXFOB/NsjIsQaFbhcgDzxnZ3xsr3JzWUMfSpT4KZ0ri2Y9OPfdXWbnqqexK1PKbWVSRWDo9TrXgfGc6v8AlJx7bOcoEysdGLIHNi5WI4DPWC6ITsAOjcpTYALAMZRXpRrU3Tlsy2jUlSmpx6HiLCJpqMcotlBG+Xn5N/rVPzFfw2UP9H2ze8VxK6sQ8RwWGRgd33/Kh+nVUOpNZP1lXrtG0y6I2dcoq+ZxqwWbOHmppSi8+Nb9IsVPOzIGAQcviNk8x6evzFCyr21Vxa+F9fL36nS4nVo3ltmPzprC9/Uz+Hrq5hvZXHoVz6tuzX+J/amwsfWtAszEKir9Z3Y6VF9pP/7UxeB4tlibx6b8hrGLPZ3L0Vs/1T+kt5VCryhQASQF8zuWThXAHFxTnD5nLq16t93w2px1CEj6WQ6nQYgEA82lXo/seH1Luu5yTUPHlny98jRRuYWVrGmmnLHTv/g2PYbgYra24kMVL0hh4WWlgcm1ful0SofdxV9ZcJ5YuMlSJXWoVK1VEA8FVRoAfAT1n1iSisI4LbbyxERPTwREQBERAEREAREQBERAEREAREQBERAEREAREQBE1vGu0eLhpz5d9VIP1edtM/sRB9Jj7FBlD4v8rFtm14djlF/12WCvxTGB5j73K+4yMpxistl9G3q15aacW2dJvyFrUu7KiKNszMFVR6lj0EqnEPlS4fWSKWty2B1/ktfOv9sxWv8ABpy/iNtuS3Pl3WZL+K98Qa0b1SkaRfeBv2zXXZx5ebr9RbNehrYd6nwH+Myu6z8qO9T4FpWbiWPBfn+Dot/yuXknusBAPI3ZgB/drrYfxSq2Y9nFsh9Y+JjpRp7CGutC3OeYCkgVvU/6x5WC9QSpJ2ddiHraD5XMPgQpH5ES59haAMGqz9bIazJb294x5fwQIPhMtW6motnt/YW9tTjoTy2930RjVdnr6qrsZH5MfIXWWysXFqE/pCtAQclzKOUsp0QSSGYCY3D+NZ75DmofOaOYjQRKwvXwWzYX4ElvUeth41Va1YFFONexbquS7KgHr0Rt9fLXxmhzOzvErdNbl1cgrZRj4/eYtQb9U94AzMB0+iwHvEzxq9qv7jX6+/wcdx0v4TdLdbVclTZL4uBk2EsyVr3tORaR+g70kiquxyTzBSQ7EBl5ll/4dw6qisVUoEQbOhskserMzHqzE9SxJJPiZzLs5wvI+Z342YrDme5azZkLk6psH0V5/H6PtAnS+EZ/f0VW60XQFx9lx0dPgwYfCdG0q6k4N5x6oz1Y4595mRETaUiIiAIiIBESYgCIiAJ8WWqoLMQqjqSSAB7yZqO0nHTjqiUqr5F3MKg5IRFXXPfZrryKCOg6ksq7G9il2cPsyWD3N3vmLMlBcx9tOMf0VK+h0SfMeZzVrmNLk9yyFNyLhf274ah0c3GZvs12rc37tezPNu3WKR+jXLtP83hZWv33RV/OabFxu7Gg7n3lQP3UAX8p7E/GYJcSfSJcqHezMbtnYf5LAyPfdbi1D8Fd2/Kef/mvM/2LG/5+z/601ire3VmrqHkqqbG+LsQN+wL8TPt1tA+iyOfR1Kb/AG13r90yp31XwJdjE3OL2w/2nGtp+8hXJT+D6Y95TU3WDxOm9eai2q1fWuxXHu6GUujODHkdWrs+w+vpe1GB0493X1Anjn9nsS9ue/Gosf7TVKX/AH9b/OWw4g1yqL9iLoLozoe55X5taDdllaAfadV/vM5uOxvD/wDY6PipP95nrX2UwF6rhYYP+7Un8yst/qUO5kewfeWzJ7dcMr+vxDCB9Bk1M37qkn8phP8AKPhn+QTMyT/MYWQVP/EdVT+KYFGLXX0rRKx9xFT/ALRPUyqXEn0j6klb97Jt7ZZtn+b8PWoeTZuUike3uqBYT7uYTCubiF/+cZxqU+KYNK4493fWF7PipWZcTNO+qy648ixUYI057H4RDc1Ad2O2td7LLy3k3zhmNgPuaaPiPZK+rbY5+cJ9hiqXAexuiP8AHlPvl0nncHI+gyKfvIz/AJBllCrTzzefM2ULipbvNN4Oa12glh1DKeV1ZSjofRkPUH3zyuxAeoHXm59eRJHKw/aUkH8ZbeJ4Hzi0U5KJVkFGbEyadlXC6LVOjdRreyhJBGypBHStvW6M1dq8tlZ5XXewD5Mp81I6g+h9dga1Lqj6ixv4Xi0TWJe9jxx6OUa3vYUH28vQH36A/CXXsU++G4Xsx0Q+9NqfzWVCWLsBk/ob8c+OPkOQP5q79Kp/eZx+zIVecH+hk43TxGElssr9/wDhaNRqed+Qlal7GVFHQliFGz4DZ8/ZMP8A8ScsNVP3bDlqBUi3JtPgtVR0QoAJJbXqdKC0yRg5bHzbaRsJPY3tJQ+RdjV3V2LYO/q5XB5XH0bqiPFTtQ+j1PNZ9kzw4j2a4m9O6rcdLX0O7UOO66+Pzg75teB1WOhOvDTe3Z/5P2ptqycm6t8hHNrGip6w7kWb+vYwVSbnYhFTZYk+JE61pbVKUtUjLVqRksIusRE6pmEREAREQBIiIAkyIMA5/wATze+4heD1C2Lir/V01LdZ+NmQqn1Cj0mbKxjZOuLXVnxNvFj8e9wyP4BLNPnbz/K/fgb6XyiIiZCwREQD4voV1KWKrqfEMAQfgZ9KugAPADQ6k/mZMRkCIiAIiIAiIgCIiAYubRzNjnzS/n9w7q1T+Ta+M0fbbh/6NctR9KjS3fexyepP9Anm93P6yzT4upV1ZHG0dSjj1Vhoj8CZOE9LTJ05ypTU47o5xPfguf8AN82qw/yeQBi29dAMTulz6fT2m/52YlFbIDW/V6Welj6mtinN8eXfxnxm4otres9OdSAfQ+TfA6Pwm7Czh7H21zTV3bNLqsrz3RcOHdnsjKyyvfHvU02VkKoIwkcbTDw0YELay9WsIJC6J+soHQeEdmsbFJapCbCvK1ltj3WsOnQ22EtrY3oHXsmu+TqxH4Xh2qDz21d5eWO2fJJIudj5k2BvdoDwAlm3OtSpKnFLqfm0pNsRG43LiAiNxuAIjcbgCI3G4AiIgCIiAci45T3XF820D/N2XOP+7tXiU3n3BbLH/wCFLTMbi1IHaLGDKGry+H2Y7gjo+he5B/ZrAnlwkMiPjuSbMS1sVyfFlTRqsPtapq297GcjiFLkpry+5qoS6GbEROSacCIiAIiIAiIgCIiAIiIAiIgCImtqye9y3VTuvFr5HI8DkW8rcnvWtQT/AFwnqWQ2VPj1PJm5I8nNVw/bQKf4q2/OYc2vbCxfnqKCOc4oZh90WOFJ+LN+E1M2rZH23C56rWPhlep075Krd8O5P9VlZSj2BrDZr/qy5SifJHZvFzF+xnuPxox2/wATL3O5T5xR+f3cdNeov9n9RERJmYREQBERAEREAREiATERAKP2lP8A6zw1h41FA3uuGQg/7Wnzxmvu+LWAdFy8Ku732Y9hrZvil1Q/YEjJbveICz7XEKKK/wChjLYT/wBTv5k9p9HiWKB414GWW91l2KF/9tvwmCvJTpVPB/j7l8E1KJ8RE8svLSmt7bWCV1qXdj4Ko8TOClnkbcmPxHifdGutF7y+4kVIDrYXXNY7aPLWuxttHxAAJIE1N2PlXpYyXdF71V+lbUlllZZSqV0sr8vOpXmewk6J5da3tOFY30myrRq24LsN/oaV6pT7NbLN6szeQEjs4CMTHJBBNYs0fvkv1/el6aguW5DGdz5wOwWRZTVfVmhTbVXborn9OdQ2uYZnt9DPdeH5+MD85qbIr/1mMwuZR96rkWwj+iLDLN2Sv5sVU88d7Mcj0FbEJ+NfIfjNzqdx29KrHYxqpKLKA3GMcVrc19K1MSqu1iIpYb2u2I+kNHY8Roz4r45jt/J2d5/VJbdv4opm+472Q7y1cvDZKMtHFuypNdzgFQbFHXm5WZecdSrEHY1qyKJlXDo9Wyx3D7iijK34VZf/ACOZ/wDHPmzPVRt1vrHrZi5VY/easCXzUnUl/Tqfezzt5HO7uNU9zdbVZVb3NbuQlit1VSQp5T02RqZ/vmT2/wCEYz43zi2iprab8RksKLzp/lFQID63ogka3qY8591bqi0k85L6dTWRNfl8eorfui5suH+ipR77B70QEr720JGbRk5Tti4ZClFWzKfvDUUrY/RorsCty2uAx3r6KjfQspmThcFvoTuqeHmtB10l2Nyk/aJL7Yn1I2Z5C2m46sN5PXUSeMmBZbmXjVaDDQ+L2lLrtfcpUlFPtZjr7MyMbHrxKq6ald2Zita75rMi5tsxLHxYnbMx6AbJ0BNWvHMy9chcfHqpuxrDVdVkOz3qR16VKAm2Xqp5+VunWbDhapVbiZq2PczWV1vbYdFqcjVfJygBUUWNU3KANFOvXZko0/iUJ8lnYi5csoyOM/JpZkGi1Miqq9UtGQzUNaLWsNRAXTqQqCoKN+XXxJ3iL8k1/wCtn1fDBf8AxyJ0oSZ3HRg+hGlf3FKOmE2kVvsX2RPDkyFN5vORctxPdCoKQipoAMfJBLJESxLHJGWUnJuUt2IiJ6REREAREQBERAEREATA49xH5vjXX9Ca6yUB/WsPRF+LlR8ZnzT9rOF25OJZVQUFvPTbX3mwham2u0IxAJAPd62Adbnj25ArXB8f/LsSne1xMe7Jtb1cjuEYn73eXt+yZ4NnrdnX3g8wt5aMflII+a4/Pu8n7L3WWAHzHJrz1hcYxbMZbBfyNlX1tlWoveNSEq5acXFLkDvED2tYw0Nts6AImZXTVh0szszH6PeORzWX2dFUBR4kkhVReg2FUTjVpOnTVHq9/M1wWZauhlZmYlKNZawVF1snZ6noFAHVmJ6ADZJOhMjhXZc5eruI1aq0TRi2AMBsEd9kDwazR6J1Cb31bqvv2d7MOzpmZ6/ph1x6NhkwgfMkdHvIPV/BdlV6bLWyarWzVP4pb/QrqVdXJbFPyfk8BpsppzsytChWpWNFq19PoqXavvHQdAVL7I2NzC4dktZWrWKEsBZLVHUJdWxSxAfMB1bR8xqXyUW8d3n51PhzGjLQfduTkY/2mPYf2pC+ox7PVFbM9ozerDM3slkcmZm0E9LK8fLQepIaizXu7mo/ty3SiYzGviODaPCz5xhv7rE71f48UD9qXuabOeqjH9iuqsSYiImorEREArPyhjmwDUPrXZOHUvxyKi34KrH4TWZeSK0ext6RSxA8T6KB5knQA9SJlcdzFyMhFUg14buW14NklSut/cR23959eKmfPDcL5xkop61Y5W630NvjTX8D+kPpyV/anIuV29dU109s1U/gg5M3XZfhBx8cCzXf2sb8kjqDc+tqD9lQFQfdrWbeBE6yWFhGUrHarsy1jLmYgAzaV5dE8q5dPicaw/mrH6rewkGqVr31OTXTzAZFb34/MOVq7iSHrZf1WS8BiPIufSdRMp3GsdaMwAaC5ge1PZkIB3gHtZCra+5YfOYL2l8PaR3RfRlz0ss3B+IrkY9GQn1b6ktA9OcA6943r4TMlQ7MZoxrfmj77q+yyzFPkjtuyzGPps87r7OZenKN26bKVRVIqSKpRcXhkxESwiIiIAiIgCIiAIiIAiIgCIiAU3tOivnJWw2vzJmI/wCOh/vX8p99n8EZGS9zjdeG/d1DyOSVBst9pVXCD0LWezWP2kuCcQttf6lHDa2b+ibb2P5Uyw9lcBqcOhHGrSne3f11pNln8btMEaeq5lJ9MFzeKaRthERN5SRKt2u4Fa1tWfiL3l1Fb03VAhTk47ENyqT0FisOZd9DtgSN7FqgyMoqScXsep4eUc3fiKXUG+nbNj2LdylWR0tx3V2pdD1R9KVKn7U6LVYGVWUgqwDKR4EHqD+Eq/anhQqsXPrAXZSrMA8LKj9FLmH2q2I6/YZwfAazOx2T+gbHP1sR+5G/HudBqT/Zsq79UaZLeHYzdPpui2pLWlI38RE2lIkGTMbieatFF17/AFaarLW9yKWP90A53wa8rhUMF57r9Mi713uRkObNE+QLWEk+QDHyl+4NwsY9K175n2XtfWjZa31n15degHkAB5SrdhOGlu4awf5li0VAemS9Smw+9ayAP65peJitKSinN7v6FtSWeXcIiJtKhNJ2t7PnNx+RH7q+p1vxbNb7q9N8pI81ILKw81YzdxDWQc1x+IPZVYHrNOZiMrW0nqa76yLEKn9at+XasPEH3zo2Pcrorodq6qykeakbB/Ayv9ruF/R+e0ru/GQlgo6342+aynXmR1dfvDXgzbnsfnqazjh1buwLMfR+tiWEmsj2L1T3KvrMdGHYzcOj5r7otm9aT6lijcmJsKiCY3EQBuBECAJMRAEREAjcmIgEbiTPHMyVqrstf6taNY39FQSfyEAofHmF1+WN7W3Kw+H7H2OetbB8DkXD9mdBE5Zw/J5cTGutZTYmTi5eXogmt7b0ut5h5cvek6PkJ1NZktpatcvEtqLGF4ExETWVCIiAeOXjLbW9Vg2liNW49VYEEfgTKDwniTY74+VYfosow84nyKuUW8/0LuYE+S3MfKdDM5rxvOpwr8vGy993c9mTQO7awX0Xba9Qqg75HNpYeSMD4TJc6lpnFZafoW08PKZ0oGTKv2S4uV1hXPzOic2NYx385xxrW287EBAb1HK3mdWiaYTU46kVtNPDErHbnI5qqcIH6WbaEcb8MavT3H3FQK/fcJZ5znjvFwvGLBYtp7urFxaStTsiG5msZ2fXKvM/cp47Jr8PGV15ONNuO5KCTkslp7GLvDSw+N9l159veWMV/BOUfCb2V/sTkD5qKCfp4lj47j7oPNW3uapkb4+yWCTp40rG2CL3EREmeCIiAQZzvgeG2MQRpTg5eVjqCer4RsOk6elZqYD1pWdFlG7V224T5GU1QbD3VdZZ3gBrJKVNWK9FmYkKw106sN71M9xGTScN0ycGs4Zdw2xsdQfDXnJ3Kh2H7bY2Y92LTYGNAWyrauhahtD6rgHaPtfcU9ZcJdF5WSLTTwyNxuNQJI8EbkyNQBuTI1JgESYiAIiIAnxdSrqyOAyspVgRsMpGiCPQgz7iAca7TYvEqM3JoweFq/D3WqsJXjHktq7pVYc6MAuyzjw3750rsbk3vhU/Oqrqr0BrcXAc7ch5VsYgkEsoBJHmTN1yydSEYKLbXUnKWUl3CIiTICJEmAJ5ZGOrqVYbDKyn3MNH8p6xAOOVfJhx5VrrHEcYLTydyS1rGs1jSOg7oFSB06N4Eg7BIPWeFrcKKhlGtrwgFrVAhGceLKD1APjry3MqJGMVHYlKTluJWe3nZO3iOPXTTlNitXet/Mqs3Nyq4C7V1I+vvYPlLNGpIingofYzsDm4GUb7eJfOUeruba2ps2wUlkYWNaTtWZvEHozCXyIniWOSPW23liIiengiIgCYvEuGU5NT0ZFa202AB0cbVtEEbHsIB+EyogGg4T2D4biWrfjYlVVy7CuOcsAQQQCSfEEzfxEAREQBERAEREAREQD/2Q==">
            <a:hlinkClick r:id="rId3"/>
          </p:cNvPr>
          <p:cNvSpPr>
            <a:spLocks noChangeAspect="1" noChangeArrowheads="1"/>
          </p:cNvSpPr>
          <p:nvPr/>
        </p:nvSpPr>
        <p:spPr bwMode="auto">
          <a:xfrm>
            <a:off x="0" y="-1935163"/>
            <a:ext cx="5715000" cy="403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0"/>
            <a:ext cx="4611687"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81111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18">
                                            <p:bg/>
                                          </p:spTgt>
                                        </p:tgtEl>
                                        <p:attrNameLst>
                                          <p:attrName>style.visibility</p:attrName>
                                        </p:attrNameLst>
                                      </p:cBhvr>
                                      <p:to>
                                        <p:strVal val="visible"/>
                                      </p:to>
                                    </p:set>
                                    <p:animEffect transition="in" filter="fade">
                                      <p:cBhvr>
                                        <p:cTn id="7" dur="500"/>
                                        <p:tgtEl>
                                          <p:spTgt spid="921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218">
                                            <p:txEl>
                                              <p:pRg st="0" end="0"/>
                                            </p:txEl>
                                          </p:spTgt>
                                        </p:tgtEl>
                                        <p:attrNameLst>
                                          <p:attrName>style.visibility</p:attrName>
                                        </p:attrNameLst>
                                      </p:cBhvr>
                                      <p:to>
                                        <p:strVal val="visible"/>
                                      </p:to>
                                    </p:set>
                                    <p:animEffect transition="in" filter="fade">
                                      <p:cBhvr>
                                        <p:cTn id="10" dur="500"/>
                                        <p:tgtEl>
                                          <p:spTgt spid="9218">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218">
                                            <p:txEl>
                                              <p:pRg st="1" end="1"/>
                                            </p:txEl>
                                          </p:spTgt>
                                        </p:tgtEl>
                                        <p:attrNameLst>
                                          <p:attrName>style.visibility</p:attrName>
                                        </p:attrNameLst>
                                      </p:cBhvr>
                                      <p:to>
                                        <p:strVal val="visible"/>
                                      </p:to>
                                    </p:set>
                                    <p:animEffect transition="in" filter="fade">
                                      <p:cBhvr>
                                        <p:cTn id="13" dur="500"/>
                                        <p:tgtEl>
                                          <p:spTgt spid="9218">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194"/>
                                        </p:tgtEl>
                                        <p:attrNameLst>
                                          <p:attrName>style.visibility</p:attrName>
                                        </p:attrNameLst>
                                      </p:cBhvr>
                                      <p:to>
                                        <p:strVal val="visible"/>
                                      </p:to>
                                    </p:set>
                                    <p:animEffect transition="in" filter="fade">
                                      <p:cBhvr>
                                        <p:cTn id="18"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614" y="3733800"/>
            <a:ext cx="5306786" cy="297180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Lst>
        </p:spPr>
      </p:pic>
      <p:sp>
        <p:nvSpPr>
          <p:cNvPr id="9218" name="Rectangle 2"/>
          <p:cNvSpPr>
            <a:spLocks noGrp="1" noChangeArrowheads="1"/>
          </p:cNvSpPr>
          <p:nvPr>
            <p:ph type="subTitle" idx="1"/>
          </p:nvPr>
        </p:nvSpPr>
        <p:spPr>
          <a:xfrm>
            <a:off x="228600" y="304800"/>
            <a:ext cx="8686800" cy="6019800"/>
          </a:xfrm>
          <a:solidFill>
            <a:schemeClr val="bg1">
              <a:alpha val="0"/>
            </a:schemeClr>
          </a:solidFill>
        </p:spPr>
        <p:txBody>
          <a:bodyPr/>
          <a:lstStyle/>
          <a:p>
            <a:pPr algn="just"/>
            <a:r>
              <a:rPr lang="en-US" altLang="en-US" b="1" dirty="0" smtClean="0">
                <a:effectLst>
                  <a:outerShdw blurRad="38100" dist="38100" dir="2700000" algn="tl">
                    <a:srgbClr val="000000">
                      <a:alpha val="43137"/>
                    </a:srgbClr>
                  </a:outerShdw>
                </a:effectLst>
                <a:latin typeface="Footlight MT Light" panose="0204060206030A020304" pitchFamily="18" charset="0"/>
              </a:rPr>
              <a:t>“The locusts came up over all the land of Egypt and settled on the whole country of Egypt, such a dense swarm of locusts as had never been before, nor ever will be again.  They covered the face of the whole land, so that the land was darkened, and they ate all the plants in the land and all the fruit of the trees that the hail had left.  Not a green thing               remained, neither tree nor plant of the field,              through       all the land of Egypt.”</a:t>
            </a:r>
          </a:p>
          <a:p>
            <a:pPr algn="r"/>
            <a:r>
              <a:rPr lang="en-US" altLang="en-US" sz="3600" b="1" dirty="0" smtClean="0">
                <a:effectLst>
                  <a:outerShdw blurRad="38100" dist="38100" dir="2700000" algn="tl">
                    <a:srgbClr val="000000">
                      <a:alpha val="43137"/>
                    </a:srgbClr>
                  </a:outerShdw>
                </a:effectLst>
                <a:latin typeface="Footlight MT Light" panose="0204060206030A020304" pitchFamily="18" charset="0"/>
              </a:rPr>
              <a:t>		(Exodus 10:14-15)</a:t>
            </a:r>
            <a:endParaRPr lang="en-US" altLang="en-US" sz="3600" b="1" dirty="0">
              <a:effectLst>
                <a:outerShdw blurRad="38100" dist="38100" dir="2700000" algn="tl">
                  <a:srgbClr val="000000">
                    <a:alpha val="43137"/>
                  </a:srgbClr>
                </a:outerShdw>
              </a:effectLst>
              <a:latin typeface="Footlight MT Light" panose="0204060206030A020304" pitchFamily="18" charset="0"/>
            </a:endParaRPr>
          </a:p>
        </p:txBody>
      </p:sp>
      <p:sp>
        <p:nvSpPr>
          <p:cNvPr id="2" name="AutoShape 4" descr="data:image/jpeg;base64,/9j/4AAQSkZJRgABAQAAAQABAAD/2wCEAAkGBhAQDw8PDhAPEA8PDxAPDxUQDxAQFQ8QFBYVFxYQFRIXGycfGBkjGRIWHy8gIycpLCwsFR4xNTArNSgtLCkBCQoKDgwOGg8PGiwkHSQtKi81NDAsKiwsLSw0NSwsLSwqMCwsLCwsLCwqLCwsLCksKSwpLC8pKSwsLCksLCwsLP/AABEIAL0BCwMBIgACEQEDEQH/xAAbAAEAAgMBAQAAAAAAAAAAAAAAAQYEBQcDAv/EAEkQAAICAgADBQMIBQcKBwAAAAECAAMEEQUSIQYTMUFRYXGBBxQiMlJikaEjQoKSojNjcnOTscEkNENTVHSDlKOyFRYls9PU8P/EABsBAQADAQEBAQAAAAAAAAAAAAACAwQFAQYH/8QAMREAAgEDAgMGBQMFAAAAAAAAAAECAwQREjEFIUETUWFxofAiMrHB0YGR4RUjM2Lx/9oADAMBAAIRAxEAPwDuMSNxuATERAERIgExEQBERAEREAREQBERAEREAREQBERAERMPivE68al7rSeVNdFHMzsTpa0XzZmIAHmTDeAZZYTR5HbnhtbFGzcYsDplS1bCp9CE3r4yuZGFbnHnzzus9UxUY9zWPLvdfy7+vN9AeS+ZyvmK1qFrVUUDQVAFA9yjoJ85ccfpU5aacdXjsjdTtHL5ngsXDu1GFktyY+Vj2P8AYW1Of9zfN+U2m5zHivDa7Ry2otg8RzDm5T6qfEH2ienA+1luC615VjXYLMEFtrFrMMnoveWHrZTvQ5m+ku+pI8NFlxilcS0SWl+hOtw+cI64vKOlRIBkztnOEREAREQCJMiTuAIiIAkSZEAmIiAIiIAiIgCIiAIiIAiIgCIiAIiIAlO7T5PeZaVH6mMgt163W8yg+9a1b+2lxJnLf/HK8nJyb6+YB2qJVtBkIprHIwB8dqfeCD5zk8YnKNrLT1wjbY01Oskyy41wEnJuBmqqypUOP8byLEa2ot3QsKKqXNQRWGKm9nVST1G9eAXronc+JtbOVzPEXg3XU4W2JT6lsy3mquQMGVgGVgVYHqGU9CCPQia7gGVcy2i5m5lfXdOxsaknZ6XHRdCCNeOtHrvYGyk6lJ0KjhnY7FpJVKSmtmXP5P8AMZ8JanJZ8V3xSxOyyJo1MT5nunr2fXcss5x2J40y5VmLWObvcoG0kHSKuIrfR1+sSqb9AR9oTo8/QbabnRhKW7SPkriKhVlFbJsRETQUiIiAIiIAiIgCIiAIiIAiIgCIiAIiIAiIgCIiAIiIAiIgAzlXFOB/NsjIsQaFbhcgDzxnZ3xsr3JzWUMfSpT4KZ0ri2Y9OPfdXWbnqqexK1PKbWVSRWDo9TrXgfGc6v8AlJx7bOcoEysdGLIHNi5WI4DPWC6ITsAOjcpTYALAMZRXpRrU3Tlsy2jUlSmpx6HiLCJpqMcotlBG+Xn5N/rVPzFfw2UP9H2ze8VxK6sQ8RwWGRgd33/Kh+nVUOpNZP1lXrtG0y6I2dcoq+ZxqwWbOHmppSi8+Nb9IsVPOzIGAQcviNk8x6evzFCyr21Vxa+F9fL36nS4nVo3ltmPzprC9/Uz+Hrq5hvZXHoVz6tuzX+J/amwsfWtAszEKir9Z3Y6VF9pP/7UxeB4tlibx6b8hrGLPZ3L0Vs/1T+kt5VCryhQASQF8zuWThXAHFxTnD5nLq16t93w2px1CEj6WQ6nQYgEA82lXo/seH1Luu5yTUPHlny98jRRuYWVrGmmnLHTv/g2PYbgYra24kMVL0hh4WWlgcm1ful0SofdxV9ZcJ5YuMlSJXWoVK1VEA8FVRoAfAT1n1iSisI4LbbyxERPTwREQBERAEREAREQBERAEREAREQBERAEREAREQBE1vGu0eLhpz5d9VIP1edtM/sRB9Jj7FBlD4v8rFtm14djlF/12WCvxTGB5j73K+4yMpxistl9G3q15aacW2dJvyFrUu7KiKNszMFVR6lj0EqnEPlS4fWSKWty2B1/ktfOv9sxWv8ABpy/iNtuS3Pl3WZL+K98Qa0b1SkaRfeBv2zXXZx5ebr9RbNehrYd6nwH+Myu6z8qO9T4FpWbiWPBfn+Dot/yuXknusBAPI3ZgB/drrYfxSq2Y9nFsh9Y+JjpRp7CGutC3OeYCkgVvU/6x5WC9QSpJ2ddiHraD5XMPgQpH5ES59haAMGqz9bIazJb294x5fwQIPhMtW6motnt/YW9tTjoTy2930RjVdnr6qrsZH5MfIXWWysXFqE/pCtAQclzKOUsp0QSSGYCY3D+NZ75DmofOaOYjQRKwvXwWzYX4ElvUeth41Va1YFFONexbquS7KgHr0Rt9fLXxmhzOzvErdNbl1cgrZRj4/eYtQb9U94AzMB0+iwHvEzxq9qv7jX6+/wcdx0v4TdLdbVclTZL4uBk2EsyVr3tORaR+g70kiquxyTzBSQ7EBl5ll/4dw6qisVUoEQbOhskserMzHqzE9SxJJPiZzLs5wvI+Z342YrDme5azZkLk6psH0V5/H6PtAnS+EZ/f0VW60XQFx9lx0dPgwYfCdG0q6k4N5x6oz1Y4595mRETaUiIiAIiIBESYgCIiAJ8WWqoLMQqjqSSAB7yZqO0nHTjqiUqr5F3MKg5IRFXXPfZrryKCOg6ksq7G9il2cPsyWD3N3vmLMlBcx9tOMf0VK+h0SfMeZzVrmNLk9yyFNyLhf274ah0c3GZvs12rc37tezPNu3WKR+jXLtP83hZWv33RV/OabFxu7Gg7n3lQP3UAX8p7E/GYJcSfSJcqHezMbtnYf5LAyPfdbi1D8Fd2/Kef/mvM/2LG/5+z/601ire3VmrqHkqqbG+LsQN+wL8TPt1tA+iyOfR1Kb/AG13r90yp31XwJdjE3OL2w/2nGtp+8hXJT+D6Y95TU3WDxOm9eai2q1fWuxXHu6GUujODHkdWrs+w+vpe1GB0493X1Anjn9nsS9ue/Gosf7TVKX/AH9b/OWw4g1yqL9iLoLozoe55X5taDdllaAfadV/vM5uOxvD/wDY6PipP95nrX2UwF6rhYYP+7Un8yst/qUO5kewfeWzJ7dcMr+vxDCB9Bk1M37qkn8phP8AKPhn+QTMyT/MYWQVP/EdVT+KYFGLXX0rRKx9xFT/ALRPUyqXEn0j6klb97Jt7ZZtn+b8PWoeTZuUike3uqBYT7uYTCubiF/+cZxqU+KYNK4493fWF7PipWZcTNO+qy648ixUYI057H4RDc1Ad2O2td7LLy3k3zhmNgPuaaPiPZK+rbY5+cJ9hiqXAexuiP8AHlPvl0nncHI+gyKfvIz/AJBllCrTzzefM2ULipbvNN4Oa12glh1DKeV1ZSjofRkPUH3zyuxAeoHXm59eRJHKw/aUkH8ZbeJ4Hzi0U5KJVkFGbEyadlXC6LVOjdRreyhJBGypBHStvW6M1dq8tlZ5XXewD5Mp81I6g+h9dga1Lqj6ixv4Xi0TWJe9jxx6OUa3vYUH28vQH36A/CXXsU++G4Xsx0Q+9NqfzWVCWLsBk/ob8c+OPkOQP5q79Kp/eZx+zIVecH+hk43TxGElssr9/wDhaNRqed+Qlal7GVFHQliFGz4DZ8/ZMP8A8ScsNVP3bDlqBUi3JtPgtVR0QoAJJbXqdKC0yRg5bHzbaRsJPY3tJQ+RdjV3V2LYO/q5XB5XH0bqiPFTtQ+j1PNZ9kzw4j2a4m9O6rcdLX0O7UOO66+Pzg75teB1WOhOvDTe3Z/5P2ptqycm6t8hHNrGip6w7kWb+vYwVSbnYhFTZYk+JE61pbVKUtUjLVqRksIusRE6pmEREAREQBIiIAkyIMA5/wATze+4heD1C2Lir/V01LdZ+NmQqn1Cj0mbKxjZOuLXVnxNvFj8e9wyP4BLNPnbz/K/fgb6XyiIiZCwREQD4voV1KWKrqfEMAQfgZ9KugAPADQ6k/mZMRkCIiAIiIAiIgCIiAYubRzNjnzS/n9w7q1T+Ta+M0fbbh/6NctR9KjS3fexyepP9Anm93P6yzT4upV1ZHG0dSjj1Vhoj8CZOE9LTJ05ypTU47o5xPfguf8AN82qw/yeQBi29dAMTulz6fT2m/52YlFbIDW/V6Welj6mtinN8eXfxnxm4otres9OdSAfQ+TfA6Pwm7Czh7H21zTV3bNLqsrz3RcOHdnsjKyyvfHvU02VkKoIwkcbTDw0YELay9WsIJC6J+soHQeEdmsbFJapCbCvK1ltj3WsOnQ22EtrY3oHXsmu+TqxH4Xh2qDz21d5eWO2fJJIudj5k2BvdoDwAlm3OtSpKnFLqfm0pNsRG43LiAiNxuAIjcbgCI3G4AiIgCIiAci45T3XF820D/N2XOP+7tXiU3n3BbLH/wCFLTMbi1IHaLGDKGry+H2Y7gjo+he5B/ZrAnlwkMiPjuSbMS1sVyfFlTRqsPtapq297GcjiFLkpry+5qoS6GbEROSacCIiAIiIAiIgCIiAIiIAiIgCImtqye9y3VTuvFr5HI8DkW8rcnvWtQT/AFwnqWQ2VPj1PJm5I8nNVw/bQKf4q2/OYc2vbCxfnqKCOc4oZh90WOFJ+LN+E1M2rZH23C56rWPhlep075Krd8O5P9VlZSj2BrDZr/qy5SifJHZvFzF+xnuPxox2/wATL3O5T5xR+f3cdNeov9n9RERJmYREQBERAEREAREiATERAKP2lP8A6zw1h41FA3uuGQg/7Wnzxmvu+LWAdFy8Ku732Y9hrZvil1Q/YEjJbveICz7XEKKK/wChjLYT/wBTv5k9p9HiWKB414GWW91l2KF/9tvwmCvJTpVPB/j7l8E1KJ8RE8svLSmt7bWCV1qXdj4Ko8TOClnkbcmPxHifdGutF7y+4kVIDrYXXNY7aPLWuxttHxAAJIE1N2PlXpYyXdF71V+lbUlllZZSqV0sr8vOpXmewk6J5da3tOFY30myrRq24LsN/oaV6pT7NbLN6szeQEjs4CMTHJBBNYs0fvkv1/el6aguW5DGdz5wOwWRZTVfVmhTbVXborn9OdQ2uYZnt9DPdeH5+MD85qbIr/1mMwuZR96rkWwj+iLDLN2Sv5sVU88d7Mcj0FbEJ+NfIfjNzqdx29KrHYxqpKLKA3GMcVrc19K1MSqu1iIpYb2u2I+kNHY8Roz4r45jt/J2d5/VJbdv4opm+472Q7y1cvDZKMtHFuypNdzgFQbFHXm5WZecdSrEHY1qyKJlXDo9Wyx3D7iijK34VZf/ACOZ/wDHPmzPVRt1vrHrZi5VY/easCXzUnUl/Tqfezzt5HO7uNU9zdbVZVb3NbuQlit1VSQp5T02RqZ/vmT2/wCEYz43zi2iprab8RksKLzp/lFQID63ogka3qY8591bqi0k85L6dTWRNfl8eorfui5suH+ipR77B70QEr720JGbRk5Tti4ZClFWzKfvDUUrY/RorsCty2uAx3r6KjfQspmThcFvoTuqeHmtB10l2Nyk/aJL7Yn1I2Z5C2m46sN5PXUSeMmBZbmXjVaDDQ+L2lLrtfcpUlFPtZjr7MyMbHrxKq6ald2Zita75rMi5tsxLHxYnbMx6AbJ0BNWvHMy9chcfHqpuxrDVdVkOz3qR16VKAm2Xqp5+VunWbDhapVbiZq2PczWV1vbYdFqcjVfJygBUUWNU3KANFOvXZko0/iUJ8lnYi5csoyOM/JpZkGi1Miqq9UtGQzUNaLWsNRAXTqQqCoKN+XXxJ3iL8k1/wCtn1fDBf8AxyJ0oSZ3HRg+hGlf3FKOmE2kVvsX2RPDkyFN5vORctxPdCoKQipoAMfJBLJESxLHJGWUnJuUt2IiJ6REREAREQBERAEREATA49xH5vjXX9Ca6yUB/WsPRF+LlR8ZnzT9rOF25OJZVQUFvPTbX3mwham2u0IxAJAPd62Adbnj25ArXB8f/LsSne1xMe7Jtb1cjuEYn73eXt+yZ4NnrdnX3g8wt5aMflII+a4/Pu8n7L3WWAHzHJrz1hcYxbMZbBfyNlX1tlWoveNSEq5acXFLkDvED2tYw0Nts6AImZXTVh0szszH6PeORzWX2dFUBR4kkhVReg2FUTjVpOnTVHq9/M1wWZauhlZmYlKNZawVF1snZ6noFAHVmJ6ADZJOhMjhXZc5eruI1aq0TRi2AMBsEd9kDwazR6J1Cb31bqvv2d7MOzpmZ6/ph1x6NhkwgfMkdHvIPV/BdlV6bLWyarWzVP4pb/QrqVdXJbFPyfk8BpsppzsytChWpWNFq19PoqXavvHQdAVL7I2NzC4dktZWrWKEsBZLVHUJdWxSxAfMB1bR8xqXyUW8d3n51PhzGjLQfduTkY/2mPYf2pC+ox7PVFbM9ozerDM3slkcmZm0E9LK8fLQepIaizXu7mo/ty3SiYzGviODaPCz5xhv7rE71f48UD9qXuabOeqjH9iuqsSYiImorEREArPyhjmwDUPrXZOHUvxyKi34KrH4TWZeSK0ext6RSxA8T6KB5knQA9SJlcdzFyMhFUg14buW14NklSut/cR23959eKmfPDcL5xkop61Y5W630NvjTX8D+kPpyV/anIuV29dU109s1U/gg5M3XZfhBx8cCzXf2sb8kjqDc+tqD9lQFQfdrWbeBE6yWFhGUrHarsy1jLmYgAzaV5dE8q5dPicaw/mrH6rewkGqVr31OTXTzAZFb34/MOVq7iSHrZf1WS8BiPIufSdRMp3GsdaMwAaC5ge1PZkIB3gHtZCra+5YfOYL2l8PaR3RfRlz0ss3B+IrkY9GQn1b6ktA9OcA6943r4TMlQ7MZoxrfmj77q+yyzFPkjtuyzGPps87r7OZenKN26bKVRVIqSKpRcXhkxESwiIiIAiIgCIiAIiIAiIgCIiAU3tOivnJWw2vzJmI/wCOh/vX8p99n8EZGS9zjdeG/d1DyOSVBst9pVXCD0LWezWP2kuCcQttf6lHDa2b+ibb2P5Uyw9lcBqcOhHGrSne3f11pNln8btMEaeq5lJ9MFzeKaRthERN5SRKt2u4Fa1tWfiL3l1Fb03VAhTk47ENyqT0FisOZd9DtgSN7FqgyMoqScXsep4eUc3fiKXUG+nbNj2LdylWR0tx3V2pdD1R9KVKn7U6LVYGVWUgqwDKR4EHqD+Eq/anhQqsXPrAXZSrMA8LKj9FLmH2q2I6/YZwfAazOx2T+gbHP1sR+5G/HudBqT/Zsq79UaZLeHYzdPpui2pLWlI38RE2lIkGTMbieatFF17/AFaarLW9yKWP90A53wa8rhUMF57r9Mi713uRkObNE+QLWEk+QDHyl+4NwsY9K175n2XtfWjZa31n15degHkAB5SrdhOGlu4awf5li0VAemS9Smw+9ayAP65peJitKSinN7v6FtSWeXcIiJtKhNJ2t7PnNx+RH7q+p1vxbNb7q9N8pI81ILKw81YzdxDWQc1x+IPZVYHrNOZiMrW0nqa76yLEKn9at+XasPEH3zo2Pcrorodq6qykeakbB/Ayv9ruF/R+e0ru/GQlgo6342+aynXmR1dfvDXgzbnsfnqazjh1buwLMfR+tiWEmsj2L1T3KvrMdGHYzcOj5r7otm9aT6lijcmJsKiCY3EQBuBECAJMRAEREAjcmIgEbiTPHMyVqrstf6taNY39FQSfyEAofHmF1+WN7W3Kw+H7H2OetbB8DkXD9mdBE5Zw/J5cTGutZTYmTi5eXogmt7b0ut5h5cvek6PkJ1NZktpatcvEtqLGF4ExETWVCIiAeOXjLbW9Vg2liNW49VYEEfgTKDwniTY74+VYfosow84nyKuUW8/0LuYE+S3MfKdDM5rxvOpwr8vGy993c9mTQO7awX0Xba9Qqg75HNpYeSMD4TJc6lpnFZafoW08PKZ0oGTKv2S4uV1hXPzOic2NYx385xxrW287EBAb1HK3mdWiaYTU46kVtNPDErHbnI5qqcIH6WbaEcb8MavT3H3FQK/fcJZ5znjvFwvGLBYtp7urFxaStTsiG5msZ2fXKvM/cp47Jr8PGV15ONNuO5KCTkslp7GLvDSw+N9l159veWMV/BOUfCb2V/sTkD5qKCfp4lj47j7oPNW3uapkb4+yWCTp40rG2CL3EREmeCIiAQZzvgeG2MQRpTg5eVjqCer4RsOk6elZqYD1pWdFlG7V224T5GU1QbD3VdZZ3gBrJKVNWK9FmYkKw106sN71M9xGTScN0ycGs4Zdw2xsdQfDXnJ3Kh2H7bY2Y92LTYGNAWyrauhahtD6rgHaPtfcU9ZcJdF5WSLTTwyNxuNQJI8EbkyNQBuTI1JgESYiAIiIAnxdSrqyOAyspVgRsMpGiCPQgz7iAca7TYvEqM3JoweFq/D3WqsJXjHktq7pVYc6MAuyzjw3750rsbk3vhU/Oqrqr0BrcXAc7ch5VsYgkEsoBJHmTN1yydSEYKLbXUnKWUl3CIiTICJEmAJ5ZGOrqVYbDKyn3MNH8p6xAOOVfJhx5VrrHEcYLTydyS1rGs1jSOg7oFSB06N4Eg7BIPWeFrcKKhlGtrwgFrVAhGceLKD1APjry3MqJGMVHYlKTluJWe3nZO3iOPXTTlNitXet/Mqs3Nyq4C7V1I+vvYPlLNGpIingofYzsDm4GUb7eJfOUeruba2ps2wUlkYWNaTtWZvEHozCXyIniWOSPW23liIiengiIgCYvEuGU5NT0ZFa202AB0cbVtEEbHsIB+EyogGg4T2D4biWrfjYlVVy7CuOcsAQQQCSfEEzfxEAREQBERAEREAREQD/2Q==">
            <a:hlinkClick r:id="rId3"/>
          </p:cNvPr>
          <p:cNvSpPr>
            <a:spLocks noChangeAspect="1" noChangeArrowheads="1"/>
          </p:cNvSpPr>
          <p:nvPr/>
        </p:nvSpPr>
        <p:spPr bwMode="auto">
          <a:xfrm>
            <a:off x="0" y="-1935163"/>
            <a:ext cx="5715000" cy="403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943602" y="0"/>
            <a:ext cx="320039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8782480"/>
      </p:ext>
    </p:extLst>
  </p:cSld>
  <p:clrMapOvr>
    <a:masterClrMapping/>
  </p:clrMapOvr>
  <mc:AlternateContent xmlns:mc="http://schemas.openxmlformats.org/markup-compatibility/2006" xmlns:p14="http://schemas.microsoft.com/office/powerpoint/2010/main">
    <mc:Choice Requires="p14">
      <p:transition spd="slow" p14:dur="1600">
        <p14:prism dir="u"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18">
                                            <p:bg/>
                                          </p:spTgt>
                                        </p:tgtEl>
                                        <p:attrNameLst>
                                          <p:attrName>style.visibility</p:attrName>
                                        </p:attrNameLst>
                                      </p:cBhvr>
                                      <p:to>
                                        <p:strVal val="visible"/>
                                      </p:to>
                                    </p:set>
                                    <p:animEffect transition="in" filter="fade">
                                      <p:cBhvr>
                                        <p:cTn id="7" dur="500"/>
                                        <p:tgtEl>
                                          <p:spTgt spid="921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218">
                                            <p:txEl>
                                              <p:pRg st="0" end="0"/>
                                            </p:txEl>
                                          </p:spTgt>
                                        </p:tgtEl>
                                        <p:attrNameLst>
                                          <p:attrName>style.visibility</p:attrName>
                                        </p:attrNameLst>
                                      </p:cBhvr>
                                      <p:to>
                                        <p:strVal val="visible"/>
                                      </p:to>
                                    </p:set>
                                    <p:animEffect transition="in" filter="fade">
                                      <p:cBhvr>
                                        <p:cTn id="10" dur="500"/>
                                        <p:tgtEl>
                                          <p:spTgt spid="9218">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218">
                                            <p:txEl>
                                              <p:pRg st="1" end="1"/>
                                            </p:txEl>
                                          </p:spTgt>
                                        </p:tgtEl>
                                        <p:attrNameLst>
                                          <p:attrName>style.visibility</p:attrName>
                                        </p:attrNameLst>
                                      </p:cBhvr>
                                      <p:to>
                                        <p:strVal val="visible"/>
                                      </p:to>
                                    </p:set>
                                    <p:animEffect transition="in" filter="fade">
                                      <p:cBhvr>
                                        <p:cTn id="13" dur="500"/>
                                        <p:tgtEl>
                                          <p:spTgt spid="9218">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219"/>
                                        </p:tgtEl>
                                        <p:attrNameLst>
                                          <p:attrName>style.visibility</p:attrName>
                                        </p:attrNameLst>
                                      </p:cBhvr>
                                      <p:to>
                                        <p:strVal val="visible"/>
                                      </p:to>
                                    </p:set>
                                    <p:animEffect transition="in" filter="fade">
                                      <p:cBhvr>
                                        <p:cTn id="18" dur="5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42" name="Picture 2" descr="http://gracewaymedia.com/images/380x285/00012402_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7" cy="6858000"/>
          </a:xfrm>
          <a:prstGeom prst="rect">
            <a:avLst/>
          </a:prstGeom>
          <a:noFill/>
          <a:extLst>
            <a:ext uri="{909E8E84-426E-40DD-AFC4-6F175D3DCCD1}">
              <a14:hiddenFill xmlns:a14="http://schemas.microsoft.com/office/drawing/2010/main">
                <a:solidFill>
                  <a:srgbClr val="FFFFFF"/>
                </a:solidFill>
              </a14:hiddenFill>
            </a:ext>
          </a:extLst>
        </p:spPr>
      </p:pic>
      <p:sp>
        <p:nvSpPr>
          <p:cNvPr id="9218" name="Rectangle 2"/>
          <p:cNvSpPr>
            <a:spLocks noGrp="1" noChangeArrowheads="1"/>
          </p:cNvSpPr>
          <p:nvPr>
            <p:ph type="subTitle" idx="1"/>
          </p:nvPr>
        </p:nvSpPr>
        <p:spPr>
          <a:xfrm>
            <a:off x="838200" y="304800"/>
            <a:ext cx="7162800" cy="6019800"/>
          </a:xfrm>
          <a:solidFill>
            <a:schemeClr val="bg1">
              <a:alpha val="0"/>
            </a:schemeClr>
          </a:solidFill>
        </p:spPr>
        <p:txBody>
          <a:bodyPr/>
          <a:lstStyle/>
          <a:p>
            <a:pPr algn="just"/>
            <a:r>
              <a:rPr lang="en-US" altLang="en-US" b="1" dirty="0" smtClean="0">
                <a:solidFill>
                  <a:schemeClr val="bg1"/>
                </a:solidFill>
                <a:effectLst>
                  <a:outerShdw blurRad="38100" dist="38100" dir="2700000" algn="tl">
                    <a:srgbClr val="000000">
                      <a:alpha val="43137"/>
                    </a:srgbClr>
                  </a:outerShdw>
                </a:effectLst>
                <a:latin typeface="Footlight MT Light" panose="0204060206030A020304" pitchFamily="18" charset="0"/>
              </a:rPr>
              <a:t>“…darkness over the land of Egypt, a darkness to be felt.  So Moses stretched out his hand toward heaven, and there was pitch darkness in all the land of Egypt three days.  They did not see one another, nor did anyone rise from his place for tree days, but all the people of Israel had light where they lived.”</a:t>
            </a:r>
          </a:p>
          <a:p>
            <a:pPr algn="r"/>
            <a:r>
              <a:rPr lang="en-US" altLang="en-US" sz="3600" b="1" dirty="0" smtClean="0">
                <a:effectLst>
                  <a:outerShdw blurRad="38100" dist="38100" dir="2700000" algn="tl">
                    <a:srgbClr val="000000">
                      <a:alpha val="43137"/>
                    </a:srgbClr>
                  </a:outerShdw>
                </a:effectLst>
                <a:latin typeface="Footlight MT Light" panose="0204060206030A020304" pitchFamily="18" charset="0"/>
              </a:rPr>
              <a:t>		</a:t>
            </a:r>
            <a:r>
              <a:rPr lang="en-US" altLang="en-US" sz="3600" b="1" dirty="0" smtClean="0">
                <a:solidFill>
                  <a:schemeClr val="bg1"/>
                </a:solidFill>
                <a:effectLst>
                  <a:outerShdw blurRad="38100" dist="38100" dir="2700000" algn="tl">
                    <a:srgbClr val="000000">
                      <a:alpha val="43137"/>
                    </a:srgbClr>
                  </a:outerShdw>
                </a:effectLst>
                <a:latin typeface="Footlight MT Light" panose="0204060206030A020304" pitchFamily="18" charset="0"/>
              </a:rPr>
              <a:t>(Exodus 10:21-22)</a:t>
            </a:r>
            <a:endParaRPr lang="en-US" altLang="en-US" sz="3600" b="1" dirty="0">
              <a:solidFill>
                <a:schemeClr val="bg1"/>
              </a:solidFill>
              <a:effectLst>
                <a:outerShdw blurRad="38100" dist="38100" dir="2700000" algn="tl">
                  <a:srgbClr val="000000">
                    <a:alpha val="43137"/>
                  </a:srgbClr>
                </a:outerShdw>
              </a:effectLst>
              <a:latin typeface="Footlight MT Light" panose="0204060206030A020304" pitchFamily="18" charset="0"/>
            </a:endParaRPr>
          </a:p>
        </p:txBody>
      </p:sp>
      <p:sp>
        <p:nvSpPr>
          <p:cNvPr id="2" name="AutoShape 4" descr="data:image/jpeg;base64,/9j/4AAQSkZJRgABAQAAAQABAAD/2wCEAAkGBhAQDw8PDhAPEA8PDxAPDxUQDxAQFQ8QFBYVFxYQFRIXGycfGBkjGRIWHy8gIycpLCwsFR4xNTArNSgtLCkBCQoKDgwOGg8PGiwkHSQtKi81NDAsKiwsLSw0NSwsLSwqMCwsLCwsLCwqLCwsLCksKSwpLC8pKSwsLCksLCwsLP/AABEIAL0BCwMBIgACEQEDEQH/xAAbAAEAAgMBAQAAAAAAAAAAAAAAAQYEBQcDAv/EAEkQAAICAgADBQMIBQcKBwAAAAECAAMEEQUSIQYTMUFRYXGBBxQiMlJikaEjQoKSojNjcnOTscEkNENTVHSDlKOyFRYls9PU8P/EABsBAQADAQEBAQAAAAAAAAAAAAACAwQFAQYH/8QAMREAAgEDAgMGBQMFAAAAAAAAAAECAwQREjEFIUETUWFxofAiMrHB0YGR4RUjM2Lx/9oADAMBAAIRAxEAPwDuMSNxuATERAERIgExEQBERAEREAREQBERAEREAREQBERAERMPivE68al7rSeVNdFHMzsTpa0XzZmIAHmTDeAZZYTR5HbnhtbFGzcYsDplS1bCp9CE3r4yuZGFbnHnzzus9UxUY9zWPLvdfy7+vN9AeS+ZyvmK1qFrVUUDQVAFA9yjoJ85ccfpU5aacdXjsjdTtHL5ngsXDu1GFktyY+Vj2P8AYW1Of9zfN+U2m5zHivDa7Ry2otg8RzDm5T6qfEH2ienA+1luC615VjXYLMEFtrFrMMnoveWHrZTvQ5m+ku+pI8NFlxilcS0SWl+hOtw+cI64vKOlRIBkztnOEREAREQCJMiTuAIiIAkSZEAmIiAIiIAiIgCIiAIiIAiIgCIiAIiIAlO7T5PeZaVH6mMgt163W8yg+9a1b+2lxJnLf/HK8nJyb6+YB2qJVtBkIprHIwB8dqfeCD5zk8YnKNrLT1wjbY01Oskyy41wEnJuBmqqypUOP8byLEa2ot3QsKKqXNQRWGKm9nVST1G9eAXronc+JtbOVzPEXg3XU4W2JT6lsy3mquQMGVgGVgVYHqGU9CCPQia7gGVcy2i5m5lfXdOxsaknZ6XHRdCCNeOtHrvYGyk6lJ0KjhnY7FpJVKSmtmXP5P8AMZ8JanJZ8V3xSxOyyJo1MT5nunr2fXcss5x2J40y5VmLWObvcoG0kHSKuIrfR1+sSqb9AR9oTo8/QbabnRhKW7SPkriKhVlFbJsRETQUiIiAIiIAiIgCIiAIiIAiIgCIiAIiIAiIgCIiAIiIAiIgAzlXFOB/NsjIsQaFbhcgDzxnZ3xsr3JzWUMfSpT4KZ0ri2Y9OPfdXWbnqqexK1PKbWVSRWDo9TrXgfGc6v8AlJx7bOcoEysdGLIHNi5WI4DPWC6ITsAOjcpTYALAMZRXpRrU3Tlsy2jUlSmpx6HiLCJpqMcotlBG+Xn5N/rVPzFfw2UP9H2ze8VxK6sQ8RwWGRgd33/Kh+nVUOpNZP1lXrtG0y6I2dcoq+ZxqwWbOHmppSi8+Nb9IsVPOzIGAQcviNk8x6evzFCyr21Vxa+F9fL36nS4nVo3ltmPzprC9/Uz+Hrq5hvZXHoVz6tuzX+J/amwsfWtAszEKir9Z3Y6VF9pP/7UxeB4tlibx6b8hrGLPZ3L0Vs/1T+kt5VCryhQASQF8zuWThXAHFxTnD5nLq16t93w2px1CEj6WQ6nQYgEA82lXo/seH1Luu5yTUPHlny98jRRuYWVrGmmnLHTv/g2PYbgYra24kMVL0hh4WWlgcm1ful0SofdxV9ZcJ5YuMlSJXWoVK1VEA8FVRoAfAT1n1iSisI4LbbyxERPTwREQBERAEREAREQBERAEREAREQBERAEREAREQBE1vGu0eLhpz5d9VIP1edtM/sRB9Jj7FBlD4v8rFtm14djlF/12WCvxTGB5j73K+4yMpxistl9G3q15aacW2dJvyFrUu7KiKNszMFVR6lj0EqnEPlS4fWSKWty2B1/ktfOv9sxWv8ABpy/iNtuS3Pl3WZL+K98Qa0b1SkaRfeBv2zXXZx5ebr9RbNehrYd6nwH+Myu6z8qO9T4FpWbiWPBfn+Dot/yuXknusBAPI3ZgB/drrYfxSq2Y9nFsh9Y+JjpRp7CGutC3OeYCkgVvU/6x5WC9QSpJ2ddiHraD5XMPgQpH5ES59haAMGqz9bIazJb294x5fwQIPhMtW6motnt/YW9tTjoTy2930RjVdnr6qrsZH5MfIXWWysXFqE/pCtAQclzKOUsp0QSSGYCY3D+NZ75DmofOaOYjQRKwvXwWzYX4ElvUeth41Va1YFFONexbquS7KgHr0Rt9fLXxmhzOzvErdNbl1cgrZRj4/eYtQb9U94AzMB0+iwHvEzxq9qv7jX6+/wcdx0v4TdLdbVclTZL4uBk2EsyVr3tORaR+g70kiquxyTzBSQ7EBl5ll/4dw6qisVUoEQbOhskserMzHqzE9SxJJPiZzLs5wvI+Z342YrDme5azZkLk6psH0V5/H6PtAnS+EZ/f0VW60XQFx9lx0dPgwYfCdG0q6k4N5x6oz1Y4595mRETaUiIiAIiIBESYgCIiAJ8WWqoLMQqjqSSAB7yZqO0nHTjqiUqr5F3MKg5IRFXXPfZrryKCOg6ksq7G9il2cPsyWD3N3vmLMlBcx9tOMf0VK+h0SfMeZzVrmNLk9yyFNyLhf274ah0c3GZvs12rc37tezPNu3WKR+jXLtP83hZWv33RV/OabFxu7Gg7n3lQP3UAX8p7E/GYJcSfSJcqHezMbtnYf5LAyPfdbi1D8Fd2/Kef/mvM/2LG/5+z/601ire3VmrqHkqqbG+LsQN+wL8TPt1tA+iyOfR1Kb/AG13r90yp31XwJdjE3OL2w/2nGtp+8hXJT+D6Y95TU3WDxOm9eai2q1fWuxXHu6GUujODHkdWrs+w+vpe1GB0493X1Anjn9nsS9ue/Gosf7TVKX/AH9b/OWw4g1yqL9iLoLozoe55X5taDdllaAfadV/vM5uOxvD/wDY6PipP95nrX2UwF6rhYYP+7Un8yst/qUO5kewfeWzJ7dcMr+vxDCB9Bk1M37qkn8phP8AKPhn+QTMyT/MYWQVP/EdVT+KYFGLXX0rRKx9xFT/ALRPUyqXEn0j6klb97Jt7ZZtn+b8PWoeTZuUike3uqBYT7uYTCubiF/+cZxqU+KYNK4493fWF7PipWZcTNO+qy648ixUYI057H4RDc1Ad2O2td7LLy3k3zhmNgPuaaPiPZK+rbY5+cJ9hiqXAexuiP8AHlPvl0nncHI+gyKfvIz/AJBllCrTzzefM2ULipbvNN4Oa12glh1DKeV1ZSjofRkPUH3zyuxAeoHXm59eRJHKw/aUkH8ZbeJ4Hzi0U5KJVkFGbEyadlXC6LVOjdRreyhJBGypBHStvW6M1dq8tlZ5XXewD5Mp81I6g+h9dga1Lqj6ixv4Xi0TWJe9jxx6OUa3vYUH28vQH36A/CXXsU++G4Xsx0Q+9NqfzWVCWLsBk/ob8c+OPkOQP5q79Kp/eZx+zIVecH+hk43TxGElssr9/wDhaNRqed+Qlal7GVFHQliFGz4DZ8/ZMP8A8ScsNVP3bDlqBUi3JtPgtVR0QoAJJbXqdKC0yRg5bHzbaRsJPY3tJQ+RdjV3V2LYO/q5XB5XH0bqiPFTtQ+j1PNZ9kzw4j2a4m9O6rcdLX0O7UOO66+Pzg75teB1WOhOvDTe3Z/5P2ptqycm6t8hHNrGip6w7kWb+vYwVSbnYhFTZYk+JE61pbVKUtUjLVqRksIusRE6pmEREAREQBIiIAkyIMA5/wATze+4heD1C2Lir/V01LdZ+NmQqn1Cj0mbKxjZOuLXVnxNvFj8e9wyP4BLNPnbz/K/fgb6XyiIiZCwREQD4voV1KWKrqfEMAQfgZ9KugAPADQ6k/mZMRkCIiAIiIAiIgCIiAYubRzNjnzS/n9w7q1T+Ta+M0fbbh/6NctR9KjS3fexyepP9Anm93P6yzT4upV1ZHG0dSjj1Vhoj8CZOE9LTJ05ypTU47o5xPfguf8AN82qw/yeQBi29dAMTulz6fT2m/52YlFbIDW/V6Welj6mtinN8eXfxnxm4otres9OdSAfQ+TfA6Pwm7Czh7H21zTV3bNLqsrz3RcOHdnsjKyyvfHvU02VkKoIwkcbTDw0YELay9WsIJC6J+soHQeEdmsbFJapCbCvK1ltj3WsOnQ22EtrY3oHXsmu+TqxH4Xh2qDz21d5eWO2fJJIudj5k2BvdoDwAlm3OtSpKnFLqfm0pNsRG43LiAiNxuAIjcbgCI3G4AiIgCIiAci45T3XF820D/N2XOP+7tXiU3n3BbLH/wCFLTMbi1IHaLGDKGry+H2Y7gjo+he5B/ZrAnlwkMiPjuSbMS1sVyfFlTRqsPtapq297GcjiFLkpry+5qoS6GbEROSacCIiAIiIAiIgCIiAIiIAiIgCImtqye9y3VTuvFr5HI8DkW8rcnvWtQT/AFwnqWQ2VPj1PJm5I8nNVw/bQKf4q2/OYc2vbCxfnqKCOc4oZh90WOFJ+LN+E1M2rZH23C56rWPhlep075Krd8O5P9VlZSj2BrDZr/qy5SifJHZvFzF+xnuPxox2/wATL3O5T5xR+f3cdNeov9n9RERJmYREQBERAEREAREiATERAKP2lP8A6zw1h41FA3uuGQg/7Wnzxmvu+LWAdFy8Ku732Y9hrZvil1Q/YEjJbveICz7XEKKK/wChjLYT/wBTv5k9p9HiWKB414GWW91l2KF/9tvwmCvJTpVPB/j7l8E1KJ8RE8svLSmt7bWCV1qXdj4Ko8TOClnkbcmPxHifdGutF7y+4kVIDrYXXNY7aPLWuxttHxAAJIE1N2PlXpYyXdF71V+lbUlllZZSqV0sr8vOpXmewk6J5da3tOFY30myrRq24LsN/oaV6pT7NbLN6szeQEjs4CMTHJBBNYs0fvkv1/el6aguW5DGdz5wOwWRZTVfVmhTbVXborn9OdQ2uYZnt9DPdeH5+MD85qbIr/1mMwuZR96rkWwj+iLDLN2Sv5sVU88d7Mcj0FbEJ+NfIfjNzqdx29KrHYxqpKLKA3GMcVrc19K1MSqu1iIpYb2u2I+kNHY8Roz4r45jt/J2d5/VJbdv4opm+472Q7y1cvDZKMtHFuypNdzgFQbFHXm5WZecdSrEHY1qyKJlXDo9Wyx3D7iijK34VZf/ACOZ/wDHPmzPVRt1vrHrZi5VY/easCXzUnUl/Tqfezzt5HO7uNU9zdbVZVb3NbuQlit1VSQp5T02RqZ/vmT2/wCEYz43zi2iprab8RksKLzp/lFQID63ogka3qY8591bqi0k85L6dTWRNfl8eorfui5suH+ipR77B70QEr720JGbRk5Tti4ZClFWzKfvDUUrY/RorsCty2uAx3r6KjfQspmThcFvoTuqeHmtB10l2Nyk/aJL7Yn1I2Z5C2m46sN5PXUSeMmBZbmXjVaDDQ+L2lLrtfcpUlFPtZjr7MyMbHrxKq6ald2Zita75rMi5tsxLHxYnbMx6AbJ0BNWvHMy9chcfHqpuxrDVdVkOz3qR16VKAm2Xqp5+VunWbDhapVbiZq2PczWV1vbYdFqcjVfJygBUUWNU3KANFOvXZko0/iUJ8lnYi5csoyOM/JpZkGi1Miqq9UtGQzUNaLWsNRAXTqQqCoKN+XXxJ3iL8k1/wCtn1fDBf8AxyJ0oSZ3HRg+hGlf3FKOmE2kVvsX2RPDkyFN5vORctxPdCoKQipoAMfJBLJESxLHJGWUnJuUt2IiJ6REREAREQBERAEREATA49xH5vjXX9Ca6yUB/WsPRF+LlR8ZnzT9rOF25OJZVQUFvPTbX3mwham2u0IxAJAPd62Adbnj25ArXB8f/LsSne1xMe7Jtb1cjuEYn73eXt+yZ4NnrdnX3g8wt5aMflII+a4/Pu8n7L3WWAHzHJrz1hcYxbMZbBfyNlX1tlWoveNSEq5acXFLkDvED2tYw0Nts6AImZXTVh0szszH6PeORzWX2dFUBR4kkhVReg2FUTjVpOnTVHq9/M1wWZauhlZmYlKNZawVF1snZ6noFAHVmJ6ADZJOhMjhXZc5eruI1aq0TRi2AMBsEd9kDwazR6J1Cb31bqvv2d7MOzpmZ6/ph1x6NhkwgfMkdHvIPV/BdlV6bLWyarWzVP4pb/QrqVdXJbFPyfk8BpsppzsytChWpWNFq19PoqXavvHQdAVL7I2NzC4dktZWrWKEsBZLVHUJdWxSxAfMB1bR8xqXyUW8d3n51PhzGjLQfduTkY/2mPYf2pC+ox7PVFbM9ozerDM3slkcmZm0E9LK8fLQepIaizXu7mo/ty3SiYzGviODaPCz5xhv7rE71f48UD9qXuabOeqjH9iuqsSYiImorEREArPyhjmwDUPrXZOHUvxyKi34KrH4TWZeSK0ext6RSxA8T6KB5knQA9SJlcdzFyMhFUg14buW14NklSut/cR23959eKmfPDcL5xkop61Y5W630NvjTX8D+kPpyV/anIuV29dU109s1U/gg5M3XZfhBx8cCzXf2sb8kjqDc+tqD9lQFQfdrWbeBE6yWFhGUrHarsy1jLmYgAzaV5dE8q5dPicaw/mrH6rewkGqVr31OTXTzAZFb34/MOVq7iSHrZf1WS8BiPIufSdRMp3GsdaMwAaC5ge1PZkIB3gHtZCra+5YfOYL2l8PaR3RfRlz0ss3B+IrkY9GQn1b6ktA9OcA6943r4TMlQ7MZoxrfmj77q+yyzFPkjtuyzGPps87r7OZenKN26bKVRVIqSKpRcXhkxESwiIiIAiIgCIiAIiIAiIgCIiAU3tOivnJWw2vzJmI/wCOh/vX8p99n8EZGS9zjdeG/d1DyOSVBst9pVXCD0LWezWP2kuCcQttf6lHDa2b+ibb2P5Uyw9lcBqcOhHGrSne3f11pNln8btMEaeq5lJ9MFzeKaRthERN5SRKt2u4Fa1tWfiL3l1Fb03VAhTk47ENyqT0FisOZd9DtgSN7FqgyMoqScXsep4eUc3fiKXUG+nbNj2LdylWR0tx3V2pdD1R9KVKn7U6LVYGVWUgqwDKR4EHqD+Eq/anhQqsXPrAXZSrMA8LKj9FLmH2q2I6/YZwfAazOx2T+gbHP1sR+5G/HudBqT/Zsq79UaZLeHYzdPpui2pLWlI38RE2lIkGTMbieatFF17/AFaarLW9yKWP90A53wa8rhUMF57r9Mi713uRkObNE+QLWEk+QDHyl+4NwsY9K175n2XtfWjZa31n15degHkAB5SrdhOGlu4awf5li0VAemS9Smw+9ayAP65peJitKSinN7v6FtSWeXcIiJtKhNJ2t7PnNx+RH7q+p1vxbNb7q9N8pI81ILKw81YzdxDWQc1x+IPZVYHrNOZiMrW0nqa76yLEKn9at+XasPEH3zo2Pcrorodq6qykeakbB/Ayv9ruF/R+e0ru/GQlgo6342+aynXmR1dfvDXgzbnsfnqazjh1buwLMfR+tiWEmsj2L1T3KvrMdGHYzcOj5r7otm9aT6lijcmJsKiCY3EQBuBECAJMRAEREAjcmIgEbiTPHMyVqrstf6taNY39FQSfyEAofHmF1+WN7W3Kw+H7H2OetbB8DkXD9mdBE5Zw/J5cTGutZTYmTi5eXogmt7b0ut5h5cvek6PkJ1NZktpatcvEtqLGF4ExETWVCIiAeOXjLbW9Vg2liNW49VYEEfgTKDwniTY74+VYfosow84nyKuUW8/0LuYE+S3MfKdDM5rxvOpwr8vGy993c9mTQO7awX0Xba9Qqg75HNpYeSMD4TJc6lpnFZafoW08PKZ0oGTKv2S4uV1hXPzOic2NYx385xxrW287EBAb1HK3mdWiaYTU46kVtNPDErHbnI5qqcIH6WbaEcb8MavT3H3FQK/fcJZ5znjvFwvGLBYtp7urFxaStTsiG5msZ2fXKvM/cp47Jr8PGV15ONNuO5KCTkslp7GLvDSw+N9l159veWMV/BOUfCb2V/sTkD5qKCfp4lj47j7oPNW3uapkb4+yWCTp40rG2CL3EREmeCIiAQZzvgeG2MQRpTg5eVjqCer4RsOk6elZqYD1pWdFlG7V224T5GU1QbD3VdZZ3gBrJKVNWK9FmYkKw106sN71M9xGTScN0ycGs4Zdw2xsdQfDXnJ3Kh2H7bY2Y92LTYGNAWyrauhahtD6rgHaPtfcU9ZcJdF5WSLTTwyNxuNQJI8EbkyNQBuTI1JgESYiAIiIAnxdSrqyOAyspVgRsMpGiCPQgz7iAca7TYvEqM3JoweFq/D3WqsJXjHktq7pVYc6MAuyzjw3750rsbk3vhU/Oqrqr0BrcXAc7ch5VsYgkEsoBJHmTN1yydSEYKLbXUnKWUl3CIiTICJEmAJ5ZGOrqVYbDKyn3MNH8p6xAOOVfJhx5VrrHEcYLTydyS1rGs1jSOg7oFSB06N4Eg7BIPWeFrcKKhlGtrwgFrVAhGceLKD1APjry3MqJGMVHYlKTluJWe3nZO3iOPXTTlNitXet/Mqs3Nyq4C7V1I+vvYPlLNGpIingofYzsDm4GUb7eJfOUeruba2ps2wUlkYWNaTtWZvEHozCXyIniWOSPW23liIiengiIgCYvEuGU5NT0ZFa202AB0cbVtEEbHsIB+EyogGg4T2D4biWrfjYlVVy7CuOcsAQQQCSfEEzfxEAREQBERAEREAREQD/2Q==">
            <a:hlinkClick r:id="rId3"/>
          </p:cNvPr>
          <p:cNvSpPr>
            <a:spLocks noChangeAspect="1" noChangeArrowheads="1"/>
          </p:cNvSpPr>
          <p:nvPr/>
        </p:nvSpPr>
        <p:spPr bwMode="auto">
          <a:xfrm>
            <a:off x="0" y="-1935163"/>
            <a:ext cx="5715000" cy="403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44" name="Picture 4" descr="File:Re-Horakhty.sv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0"/>
            <a:ext cx="3200400" cy="6858000"/>
          </a:xfrm>
          <a:prstGeom prst="rect">
            <a:avLst/>
          </a:prstGeom>
          <a:solidFill>
            <a:schemeClr val="bg1"/>
          </a:solidFill>
        </p:spPr>
      </p:pic>
    </p:spTree>
    <p:extLst>
      <p:ext uri="{BB962C8B-B14F-4D97-AF65-F5344CB8AC3E}">
        <p14:creationId xmlns:p14="http://schemas.microsoft.com/office/powerpoint/2010/main" val="3300526574"/>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18">
                                            <p:bg/>
                                          </p:spTgt>
                                        </p:tgtEl>
                                        <p:attrNameLst>
                                          <p:attrName>style.visibility</p:attrName>
                                        </p:attrNameLst>
                                      </p:cBhvr>
                                      <p:to>
                                        <p:strVal val="visible"/>
                                      </p:to>
                                    </p:set>
                                    <p:animEffect transition="in" filter="fade">
                                      <p:cBhvr>
                                        <p:cTn id="7" dur="500"/>
                                        <p:tgtEl>
                                          <p:spTgt spid="921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218">
                                            <p:txEl>
                                              <p:pRg st="0" end="0"/>
                                            </p:txEl>
                                          </p:spTgt>
                                        </p:tgtEl>
                                        <p:attrNameLst>
                                          <p:attrName>style.visibility</p:attrName>
                                        </p:attrNameLst>
                                      </p:cBhvr>
                                      <p:to>
                                        <p:strVal val="visible"/>
                                      </p:to>
                                    </p:set>
                                    <p:animEffect transition="in" filter="fade">
                                      <p:cBhvr>
                                        <p:cTn id="10" dur="500"/>
                                        <p:tgtEl>
                                          <p:spTgt spid="9218">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218">
                                            <p:txEl>
                                              <p:pRg st="1" end="1"/>
                                            </p:txEl>
                                          </p:spTgt>
                                        </p:tgtEl>
                                        <p:attrNameLst>
                                          <p:attrName>style.visibility</p:attrName>
                                        </p:attrNameLst>
                                      </p:cBhvr>
                                      <p:to>
                                        <p:strVal val="visible"/>
                                      </p:to>
                                    </p:set>
                                    <p:animEffect transition="in" filter="fade">
                                      <p:cBhvr>
                                        <p:cTn id="13" dur="500"/>
                                        <p:tgtEl>
                                          <p:spTgt spid="9218">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244"/>
                                        </p:tgtEl>
                                        <p:attrNameLst>
                                          <p:attrName>style.visibility</p:attrName>
                                        </p:attrNameLst>
                                      </p:cBhvr>
                                      <p:to>
                                        <p:strVal val="visible"/>
                                      </p:to>
                                    </p:set>
                                    <p:animEffect transition="in" filter="fade">
                                      <p:cBhvr>
                                        <p:cTn id="18"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1266" name="Picture 2" descr="http://gracewaymedia.com/images/380x285/00009865_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1" y="-25400"/>
            <a:ext cx="9177863" cy="6883400"/>
          </a:xfrm>
          <a:prstGeom prst="rect">
            <a:avLst/>
          </a:prstGeom>
          <a:noFill/>
          <a:extLst>
            <a:ext uri="{909E8E84-426E-40DD-AFC4-6F175D3DCCD1}">
              <a14:hiddenFill xmlns:a14="http://schemas.microsoft.com/office/drawing/2010/main">
                <a:solidFill>
                  <a:srgbClr val="FFFFFF"/>
                </a:solidFill>
              </a14:hiddenFill>
            </a:ext>
          </a:extLst>
        </p:spPr>
      </p:pic>
      <p:sp>
        <p:nvSpPr>
          <p:cNvPr id="9218" name="Rectangle 2"/>
          <p:cNvSpPr>
            <a:spLocks noGrp="1" noChangeArrowheads="1"/>
          </p:cNvSpPr>
          <p:nvPr>
            <p:ph type="subTitle" idx="1"/>
          </p:nvPr>
        </p:nvSpPr>
        <p:spPr>
          <a:xfrm>
            <a:off x="457200" y="304800"/>
            <a:ext cx="8153400" cy="6019800"/>
          </a:xfrm>
          <a:solidFill>
            <a:schemeClr val="bg1">
              <a:alpha val="65000"/>
            </a:schemeClr>
          </a:solidFill>
        </p:spPr>
        <p:txBody>
          <a:bodyPr/>
          <a:lstStyle/>
          <a:p>
            <a:pPr algn="just"/>
            <a:r>
              <a:rPr lang="en-US" altLang="en-US" b="1" dirty="0" smtClean="0">
                <a:effectLst>
                  <a:outerShdw blurRad="38100" dist="38100" dir="2700000" algn="tl">
                    <a:srgbClr val="000000">
                      <a:alpha val="43137"/>
                    </a:srgbClr>
                  </a:outerShdw>
                </a:effectLst>
                <a:latin typeface="Footlight MT Light" panose="0204060206030A020304" pitchFamily="18" charset="0"/>
              </a:rPr>
              <a:t>“At midnight the Lord struck down all the firstborn in the land of Egypt, from the firstborn of Pharaoh who sat on his throne to the firstborn of the captive who was in the dungeon, and all the firstborn of the livestock.  And Pharaoh rose up in the night, he and all his servants and all the Egyptians.  And there was a great cry in Egypt, for there was not a house where someone was not dead.”</a:t>
            </a:r>
            <a:r>
              <a:rPr lang="en-US" altLang="en-US" sz="3600" b="1" dirty="0" smtClean="0">
                <a:effectLst>
                  <a:outerShdw blurRad="38100" dist="38100" dir="2700000" algn="tl">
                    <a:srgbClr val="000000">
                      <a:alpha val="43137"/>
                    </a:srgbClr>
                  </a:outerShdw>
                </a:effectLst>
                <a:latin typeface="Footlight MT Light" panose="0204060206030A020304" pitchFamily="18" charset="0"/>
              </a:rPr>
              <a:t>	</a:t>
            </a:r>
          </a:p>
          <a:p>
            <a:pPr algn="just"/>
            <a:r>
              <a:rPr lang="en-US" altLang="en-US" sz="3600" b="1" dirty="0" smtClean="0">
                <a:effectLst>
                  <a:outerShdw blurRad="38100" dist="38100" dir="2700000" algn="tl">
                    <a:srgbClr val="000000">
                      <a:alpha val="43137"/>
                    </a:srgbClr>
                  </a:outerShdw>
                </a:effectLst>
                <a:latin typeface="Footlight MT Light" panose="0204060206030A020304" pitchFamily="18" charset="0"/>
              </a:rPr>
              <a:t>(Exodus 10:21-22)</a:t>
            </a:r>
            <a:endParaRPr lang="en-US" altLang="en-US" sz="3600" b="1" dirty="0">
              <a:effectLst>
                <a:outerShdw blurRad="38100" dist="38100" dir="2700000" algn="tl">
                  <a:srgbClr val="000000">
                    <a:alpha val="43137"/>
                  </a:srgbClr>
                </a:outerShdw>
              </a:effectLst>
              <a:latin typeface="Footlight MT Light" panose="0204060206030A020304" pitchFamily="18" charset="0"/>
            </a:endParaRPr>
          </a:p>
        </p:txBody>
      </p:sp>
      <p:sp>
        <p:nvSpPr>
          <p:cNvPr id="2" name="AutoShape 4" descr="data:image/jpeg;base64,/9j/4AAQSkZJRgABAQAAAQABAAD/2wCEAAkGBhAQDw8PDhAPEA8PDxAPDxUQDxAQFQ8QFBYVFxYQFRIXGycfGBkjGRIWHy8gIycpLCwsFR4xNTArNSgtLCkBCQoKDgwOGg8PGiwkHSQtKi81NDAsKiwsLSw0NSwsLSwqMCwsLCwsLCwqLCwsLCksKSwpLC8pKSwsLCksLCwsLP/AABEIAL0BCwMBIgACEQEDEQH/xAAbAAEAAgMBAQAAAAAAAAAAAAAAAQYEBQcDAv/EAEkQAAICAgADBQMIBQcKBwAAAAECAAMEEQUSIQYTMUFRYXGBBxQiMlJikaEjQoKSojNjcnOTscEkNENTVHSDlKOyFRYls9PU8P/EABsBAQADAQEBAQAAAAAAAAAAAAACAwQFAQYH/8QAMREAAgEDAgMGBQMFAAAAAAAAAAECAwQREjEFIUETUWFxofAiMrHB0YGR4RUjM2Lx/9oADAMBAAIRAxEAPwDuMSNxuATERAERIgExEQBERAEREAREQBERAEREAREQBERAERMPivE68al7rSeVNdFHMzsTpa0XzZmIAHmTDeAZZYTR5HbnhtbFGzcYsDplS1bCp9CE3r4yuZGFbnHnzzus9UxUY9zWPLvdfy7+vN9AeS+ZyvmK1qFrVUUDQVAFA9yjoJ85ccfpU5aacdXjsjdTtHL5ngsXDu1GFktyY+Vj2P8AYW1Of9zfN+U2m5zHivDa7Ry2otg8RzDm5T6qfEH2ienA+1luC615VjXYLMEFtrFrMMnoveWHrZTvQ5m+ku+pI8NFlxilcS0SWl+hOtw+cI64vKOlRIBkztnOEREAREQCJMiTuAIiIAkSZEAmIiAIiIAiIgCIiAIiIAiIgCIiAIiIAlO7T5PeZaVH6mMgt163W8yg+9a1b+2lxJnLf/HK8nJyb6+YB2qJVtBkIprHIwB8dqfeCD5zk8YnKNrLT1wjbY01Oskyy41wEnJuBmqqypUOP8byLEa2ot3QsKKqXNQRWGKm9nVST1G9eAXronc+JtbOVzPEXg3XU4W2JT6lsy3mquQMGVgGVgVYHqGU9CCPQia7gGVcy2i5m5lfXdOxsaknZ6XHRdCCNeOtHrvYGyk6lJ0KjhnY7FpJVKSmtmXP5P8AMZ8JanJZ8V3xSxOyyJo1MT5nunr2fXcss5x2J40y5VmLWObvcoG0kHSKuIrfR1+sSqb9AR9oTo8/QbabnRhKW7SPkriKhVlFbJsRETQUiIiAIiIAiIgCIiAIiIAiIgCIiAIiIAiIgCIiAIiIAiIgAzlXFOB/NsjIsQaFbhcgDzxnZ3xsr3JzWUMfSpT4KZ0ri2Y9OPfdXWbnqqexK1PKbWVSRWDo9TrXgfGc6v8AlJx7bOcoEysdGLIHNi5WI4DPWC6ITsAOjcpTYALAMZRXpRrU3Tlsy2jUlSmpx6HiLCJpqMcotlBG+Xn5N/rVPzFfw2UP9H2ze8VxK6sQ8RwWGRgd33/Kh+nVUOpNZP1lXrtG0y6I2dcoq+ZxqwWbOHmppSi8+Nb9IsVPOzIGAQcviNk8x6evzFCyr21Vxa+F9fL36nS4nVo3ltmPzprC9/Uz+Hrq5hvZXHoVz6tuzX+J/amwsfWtAszEKir9Z3Y6VF9pP/7UxeB4tlibx6b8hrGLPZ3L0Vs/1T+kt5VCryhQASQF8zuWThXAHFxTnD5nLq16t93w2px1CEj6WQ6nQYgEA82lXo/seH1Luu5yTUPHlny98jRRuYWVrGmmnLHTv/g2PYbgYra24kMVL0hh4WWlgcm1ful0SofdxV9ZcJ5YuMlSJXWoVK1VEA8FVRoAfAT1n1iSisI4LbbyxERPTwREQBERAEREAREQBERAEREAREQBERAEREAREQBE1vGu0eLhpz5d9VIP1edtM/sRB9Jj7FBlD4v8rFtm14djlF/12WCvxTGB5j73K+4yMpxistl9G3q15aacW2dJvyFrUu7KiKNszMFVR6lj0EqnEPlS4fWSKWty2B1/ktfOv9sxWv8ABpy/iNtuS3Pl3WZL+K98Qa0b1SkaRfeBv2zXXZx5ebr9RbNehrYd6nwH+Myu6z8qO9T4FpWbiWPBfn+Dot/yuXknusBAPI3ZgB/drrYfxSq2Y9nFsh9Y+JjpRp7CGutC3OeYCkgVvU/6x5WC9QSpJ2ddiHraD5XMPgQpH5ES59haAMGqz9bIazJb294x5fwQIPhMtW6motnt/YW9tTjoTy2930RjVdnr6qrsZH5MfIXWWysXFqE/pCtAQclzKOUsp0QSSGYCY3D+NZ75DmofOaOYjQRKwvXwWzYX4ElvUeth41Va1YFFONexbquS7KgHr0Rt9fLXxmhzOzvErdNbl1cgrZRj4/eYtQb9U94AzMB0+iwHvEzxq9qv7jX6+/wcdx0v4TdLdbVclTZL4uBk2EsyVr3tORaR+g70kiquxyTzBSQ7EBl5ll/4dw6qisVUoEQbOhskserMzHqzE9SxJJPiZzLs5wvI+Z342YrDme5azZkLk6psH0V5/H6PtAnS+EZ/f0VW60XQFx9lx0dPgwYfCdG0q6k4N5x6oz1Y4595mRETaUiIiAIiIBESYgCIiAJ8WWqoLMQqjqSSAB7yZqO0nHTjqiUqr5F3MKg5IRFXXPfZrryKCOg6ksq7G9il2cPsyWD3N3vmLMlBcx9tOMf0VK+h0SfMeZzVrmNLk9yyFNyLhf274ah0c3GZvs12rc37tezPNu3WKR+jXLtP83hZWv33RV/OabFxu7Gg7n3lQP3UAX8p7E/GYJcSfSJcqHezMbtnYf5LAyPfdbi1D8Fd2/Kef/mvM/2LG/5+z/601ire3VmrqHkqqbG+LsQN+wL8TPt1tA+iyOfR1Kb/AG13r90yp31XwJdjE3OL2w/2nGtp+8hXJT+D6Y95TU3WDxOm9eai2q1fWuxXHu6GUujODHkdWrs+w+vpe1GB0493X1Anjn9nsS9ue/Gosf7TVKX/AH9b/OWw4g1yqL9iLoLozoe55X5taDdllaAfadV/vM5uOxvD/wDY6PipP95nrX2UwF6rhYYP+7Un8yst/qUO5kewfeWzJ7dcMr+vxDCB9Bk1M37qkn8phP8AKPhn+QTMyT/MYWQVP/EdVT+KYFGLXX0rRKx9xFT/ALRPUyqXEn0j6klb97Jt7ZZtn+b8PWoeTZuUike3uqBYT7uYTCubiF/+cZxqU+KYNK4493fWF7PipWZcTNO+qy648ixUYI057H4RDc1Ad2O2td7LLy3k3zhmNgPuaaPiPZK+rbY5+cJ9hiqXAexuiP8AHlPvl0nncHI+gyKfvIz/AJBllCrTzzefM2ULipbvNN4Oa12glh1DKeV1ZSjofRkPUH3zyuxAeoHXm59eRJHKw/aUkH8ZbeJ4Hzi0U5KJVkFGbEyadlXC6LVOjdRreyhJBGypBHStvW6M1dq8tlZ5XXewD5Mp81I6g+h9dga1Lqj6ixv4Xi0TWJe9jxx6OUa3vYUH28vQH36A/CXXsU++G4Xsx0Q+9NqfzWVCWLsBk/ob8c+OPkOQP5q79Kp/eZx+zIVecH+hk43TxGElssr9/wDhaNRqed+Qlal7GVFHQliFGz4DZ8/ZMP8A8ScsNVP3bDlqBUi3JtPgtVR0QoAJJbXqdKC0yRg5bHzbaRsJPY3tJQ+RdjV3V2LYO/q5XB5XH0bqiPFTtQ+j1PNZ9kzw4j2a4m9O6rcdLX0O7UOO66+Pzg75teB1WOhOvDTe3Z/5P2ptqycm6t8hHNrGip6w7kWb+vYwVSbnYhFTZYk+JE61pbVKUtUjLVqRksIusRE6pmEREAREQBIiIAkyIMA5/wATze+4heD1C2Lir/V01LdZ+NmQqn1Cj0mbKxjZOuLXVnxNvFj8e9wyP4BLNPnbz/K/fgb6XyiIiZCwREQD4voV1KWKrqfEMAQfgZ9KugAPADQ6k/mZMRkCIiAIiIAiIgCIiAYubRzNjnzS/n9w7q1T+Ta+M0fbbh/6NctR9KjS3fexyepP9Anm93P6yzT4upV1ZHG0dSjj1Vhoj8CZOE9LTJ05ypTU47o5xPfguf8AN82qw/yeQBi29dAMTulz6fT2m/52YlFbIDW/V6Welj6mtinN8eXfxnxm4otres9OdSAfQ+TfA6Pwm7Czh7H21zTV3bNLqsrz3RcOHdnsjKyyvfHvU02VkKoIwkcbTDw0YELay9WsIJC6J+soHQeEdmsbFJapCbCvK1ltj3WsOnQ22EtrY3oHXsmu+TqxH4Xh2qDz21d5eWO2fJJIudj5k2BvdoDwAlm3OtSpKnFLqfm0pNsRG43LiAiNxuAIjcbgCI3G4AiIgCIiAci45T3XF820D/N2XOP+7tXiU3n3BbLH/wCFLTMbi1IHaLGDKGry+H2Y7gjo+he5B/ZrAnlwkMiPjuSbMS1sVyfFlTRqsPtapq297GcjiFLkpry+5qoS6GbEROSacCIiAIiIAiIgCIiAIiIAiIgCImtqye9y3VTuvFr5HI8DkW8rcnvWtQT/AFwnqWQ2VPj1PJm5I8nNVw/bQKf4q2/OYc2vbCxfnqKCOc4oZh90WOFJ+LN+E1M2rZH23C56rWPhlep075Krd8O5P9VlZSj2BrDZr/qy5SifJHZvFzF+xnuPxox2/wATL3O5T5xR+f3cdNeov9n9RERJmYREQBERAEREAREiATERAKP2lP8A6zw1h41FA3uuGQg/7Wnzxmvu+LWAdFy8Ku732Y9hrZvil1Q/YEjJbveICz7XEKKK/wChjLYT/wBTv5k9p9HiWKB414GWW91l2KF/9tvwmCvJTpVPB/j7l8E1KJ8RE8svLSmt7bWCV1qXdj4Ko8TOClnkbcmPxHifdGutF7y+4kVIDrYXXNY7aPLWuxttHxAAJIE1N2PlXpYyXdF71V+lbUlllZZSqV0sr8vOpXmewk6J5da3tOFY30myrRq24LsN/oaV6pT7NbLN6szeQEjs4CMTHJBBNYs0fvkv1/el6aguW5DGdz5wOwWRZTVfVmhTbVXborn9OdQ2uYZnt9DPdeH5+MD85qbIr/1mMwuZR96rkWwj+iLDLN2Sv5sVU88d7Mcj0FbEJ+NfIfjNzqdx29KrHYxqpKLKA3GMcVrc19K1MSqu1iIpYb2u2I+kNHY8Roz4r45jt/J2d5/VJbdv4opm+472Q7y1cvDZKMtHFuypNdzgFQbFHXm5WZecdSrEHY1qyKJlXDo9Wyx3D7iijK34VZf/ACOZ/wDHPmzPVRt1vrHrZi5VY/easCXzUnUl/Tqfezzt5HO7uNU9zdbVZVb3NbuQlit1VSQp5T02RqZ/vmT2/wCEYz43zi2iprab8RksKLzp/lFQID63ogka3qY8591bqi0k85L6dTWRNfl8eorfui5suH+ipR77B70QEr720JGbRk5Tti4ZClFWzKfvDUUrY/RorsCty2uAx3r6KjfQspmThcFvoTuqeHmtB10l2Nyk/aJL7Yn1I2Z5C2m46sN5PXUSeMmBZbmXjVaDDQ+L2lLrtfcpUlFPtZjr7MyMbHrxKq6ald2Zita75rMi5tsxLHxYnbMx6AbJ0BNWvHMy9chcfHqpuxrDVdVkOz3qR16VKAm2Xqp5+VunWbDhapVbiZq2PczWV1vbYdFqcjVfJygBUUWNU3KANFOvXZko0/iUJ8lnYi5csoyOM/JpZkGi1Miqq9UtGQzUNaLWsNRAXTqQqCoKN+XXxJ3iL8k1/wCtn1fDBf8AxyJ0oSZ3HRg+hGlf3FKOmE2kVvsX2RPDkyFN5vORctxPdCoKQipoAMfJBLJESxLHJGWUnJuUt2IiJ6REREAREQBERAEREATA49xH5vjXX9Ca6yUB/WsPRF+LlR8ZnzT9rOF25OJZVQUFvPTbX3mwham2u0IxAJAPd62Adbnj25ArXB8f/LsSne1xMe7Jtb1cjuEYn73eXt+yZ4NnrdnX3g8wt5aMflII+a4/Pu8n7L3WWAHzHJrz1hcYxbMZbBfyNlX1tlWoveNSEq5acXFLkDvED2tYw0Nts6AImZXTVh0szszH6PeORzWX2dFUBR4kkhVReg2FUTjVpOnTVHq9/M1wWZauhlZmYlKNZawVF1snZ6noFAHVmJ6ADZJOhMjhXZc5eruI1aq0TRi2AMBsEd9kDwazR6J1Cb31bqvv2d7MOzpmZ6/ph1x6NhkwgfMkdHvIPV/BdlV6bLWyarWzVP4pb/QrqVdXJbFPyfk8BpsppzsytChWpWNFq19PoqXavvHQdAVL7I2NzC4dktZWrWKEsBZLVHUJdWxSxAfMB1bR8xqXyUW8d3n51PhzGjLQfduTkY/2mPYf2pC+ox7PVFbM9ozerDM3slkcmZm0E9LK8fLQepIaizXu7mo/ty3SiYzGviODaPCz5xhv7rE71f48UD9qXuabOeqjH9iuqsSYiImorEREArPyhjmwDUPrXZOHUvxyKi34KrH4TWZeSK0ext6RSxA8T6KB5knQA9SJlcdzFyMhFUg14buW14NklSut/cR23959eKmfPDcL5xkop61Y5W630NvjTX8D+kPpyV/anIuV29dU109s1U/gg5M3XZfhBx8cCzXf2sb8kjqDc+tqD9lQFQfdrWbeBE6yWFhGUrHarsy1jLmYgAzaV5dE8q5dPicaw/mrH6rewkGqVr31OTXTzAZFb34/MOVq7iSHrZf1WS8BiPIufSdRMp3GsdaMwAaC5ge1PZkIB3gHtZCra+5YfOYL2l8PaR3RfRlz0ss3B+IrkY9GQn1b6ktA9OcA6943r4TMlQ7MZoxrfmj77q+yyzFPkjtuyzGPps87r7OZenKN26bKVRVIqSKpRcXhkxESwiIiIAiIgCIiAIiIAiIgCIiAU3tOivnJWw2vzJmI/wCOh/vX8p99n8EZGS9zjdeG/d1DyOSVBst9pVXCD0LWezWP2kuCcQttf6lHDa2b+ibb2P5Uyw9lcBqcOhHGrSne3f11pNln8btMEaeq5lJ9MFzeKaRthERN5SRKt2u4Fa1tWfiL3l1Fb03VAhTk47ENyqT0FisOZd9DtgSN7FqgyMoqScXsep4eUc3fiKXUG+nbNj2LdylWR0tx3V2pdD1R9KVKn7U6LVYGVWUgqwDKR4EHqD+Eq/anhQqsXPrAXZSrMA8LKj9FLmH2q2I6/YZwfAazOx2T+gbHP1sR+5G/HudBqT/Zsq79UaZLeHYzdPpui2pLWlI38RE2lIkGTMbieatFF17/AFaarLW9yKWP90A53wa8rhUMF57r9Mi713uRkObNE+QLWEk+QDHyl+4NwsY9K175n2XtfWjZa31n15degHkAB5SrdhOGlu4awf5li0VAemS9Smw+9ayAP65peJitKSinN7v6FtSWeXcIiJtKhNJ2t7PnNx+RH7q+p1vxbNb7q9N8pI81ILKw81YzdxDWQc1x+IPZVYHrNOZiMrW0nqa76yLEKn9at+XasPEH3zo2Pcrorodq6qykeakbB/Ayv9ruF/R+e0ru/GQlgo6342+aynXmR1dfvDXgzbnsfnqazjh1buwLMfR+tiWEmsj2L1T3KvrMdGHYzcOj5r7otm9aT6lijcmJsKiCY3EQBuBECAJMRAEREAjcmIgEbiTPHMyVqrstf6taNY39FQSfyEAofHmF1+WN7W3Kw+H7H2OetbB8DkXD9mdBE5Zw/J5cTGutZTYmTi5eXogmt7b0ut5h5cvek6PkJ1NZktpatcvEtqLGF4ExETWVCIiAeOXjLbW9Vg2liNW49VYEEfgTKDwniTY74+VYfosow84nyKuUW8/0LuYE+S3MfKdDM5rxvOpwr8vGy993c9mTQO7awX0Xba9Qqg75HNpYeSMD4TJc6lpnFZafoW08PKZ0oGTKv2S4uV1hXPzOic2NYx385xxrW287EBAb1HK3mdWiaYTU46kVtNPDErHbnI5qqcIH6WbaEcb8MavT3H3FQK/fcJZ5znjvFwvGLBYtp7urFxaStTsiG5msZ2fXKvM/cp47Jr8PGV15ONNuO5KCTkslp7GLvDSw+N9l159veWMV/BOUfCb2V/sTkD5qKCfp4lj47j7oPNW3uapkb4+yWCTp40rG2CL3EREmeCIiAQZzvgeG2MQRpTg5eVjqCer4RsOk6elZqYD1pWdFlG7V224T5GU1QbD3VdZZ3gBrJKVNWK9FmYkKw106sN71M9xGTScN0ycGs4Zdw2xsdQfDXnJ3Kh2H7bY2Y92LTYGNAWyrauhahtD6rgHaPtfcU9ZcJdF5WSLTTwyNxuNQJI8EbkyNQBuTI1JgESYiAIiIAnxdSrqyOAyspVgRsMpGiCPQgz7iAca7TYvEqM3JoweFq/D3WqsJXjHktq7pVYc6MAuyzjw3750rsbk3vhU/Oqrqr0BrcXAc7ch5VsYgkEsoBJHmTN1yydSEYKLbXUnKWUl3CIiTICJEmAJ5ZGOrqVYbDKyn3MNH8p6xAOOVfJhx5VrrHEcYLTydyS1rGs1jSOg7oFSB06N4Eg7BIPWeFrcKKhlGtrwgFrVAhGceLKD1APjry3MqJGMVHYlKTluJWe3nZO3iOPXTTlNitXet/Mqs3Nyq4C7V1I+vvYPlLNGpIingofYzsDm4GUb7eJfOUeruba2ps2wUlkYWNaTtWZvEHozCXyIniWOSPW23liIiengiIgCYvEuGU5NT0ZFa202AB0cbVtEEbHsIB+EyogGg4T2D4biWrfjYlVVy7CuOcsAQQQCSfEEzfxEAREQBERAEREAREQD/2Q==">
            <a:hlinkClick r:id="rId3"/>
          </p:cNvPr>
          <p:cNvSpPr>
            <a:spLocks noChangeAspect="1" noChangeArrowheads="1"/>
          </p:cNvSpPr>
          <p:nvPr/>
        </p:nvSpPr>
        <p:spPr bwMode="auto">
          <a:xfrm>
            <a:off x="0" y="-1935163"/>
            <a:ext cx="5715000" cy="403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268" name="Picture 4" descr="File:Meskhenet standing.sv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04801"/>
            <a:ext cx="2286000" cy="6019799"/>
          </a:xfrm>
          <a:prstGeom prst="rect">
            <a:avLst/>
          </a:prstGeom>
          <a:solidFill>
            <a:schemeClr val="bg1"/>
          </a:solidFill>
        </p:spPr>
      </p:pic>
      <p:pic>
        <p:nvPicPr>
          <p:cNvPr id="11270" name="Picture 6" descr="File:Isis.sv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8400" y="304801"/>
            <a:ext cx="2286000" cy="6019799"/>
          </a:xfrm>
          <a:prstGeom prst="rect">
            <a:avLst/>
          </a:prstGeom>
          <a:solidFill>
            <a:schemeClr val="bg1"/>
          </a:solidFill>
        </p:spPr>
      </p:pic>
      <p:pic>
        <p:nvPicPr>
          <p:cNvPr id="11272" name="Picture 8" descr="File:Serket.sv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76800" y="304801"/>
            <a:ext cx="2286000" cy="6019799"/>
          </a:xfrm>
          <a:prstGeom prst="rect">
            <a:avLst/>
          </a:prstGeom>
          <a:solidFill>
            <a:schemeClr val="bg1"/>
          </a:solidFill>
        </p:spPr>
      </p:pic>
      <p:pic>
        <p:nvPicPr>
          <p:cNvPr id="11274" name="Picture 10" descr="http://athanassios.gr/images/pharaoh_with_crown.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23662" y="304801"/>
            <a:ext cx="1828800" cy="601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994944"/>
      </p:ext>
    </p:extLst>
  </p:cSld>
  <p:clrMapOvr>
    <a:masterClrMapping/>
  </p:clrMapOvr>
  <mc:AlternateContent xmlns:mc="http://schemas.openxmlformats.org/markup-compatibility/2006" xmlns:p14="http://schemas.microsoft.com/office/powerpoint/2010/main">
    <mc:Choice Requires="p14">
      <p:transition spd="slow" p14:dur="1600">
        <p14:prism dir="d"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18">
                                            <p:bg/>
                                          </p:spTgt>
                                        </p:tgtEl>
                                        <p:attrNameLst>
                                          <p:attrName>style.visibility</p:attrName>
                                        </p:attrNameLst>
                                      </p:cBhvr>
                                      <p:to>
                                        <p:strVal val="visible"/>
                                      </p:to>
                                    </p:set>
                                    <p:animEffect transition="in" filter="fade">
                                      <p:cBhvr>
                                        <p:cTn id="7" dur="500"/>
                                        <p:tgtEl>
                                          <p:spTgt spid="921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218">
                                            <p:txEl>
                                              <p:pRg st="0" end="0"/>
                                            </p:txEl>
                                          </p:spTgt>
                                        </p:tgtEl>
                                        <p:attrNameLst>
                                          <p:attrName>style.visibility</p:attrName>
                                        </p:attrNameLst>
                                      </p:cBhvr>
                                      <p:to>
                                        <p:strVal val="visible"/>
                                      </p:to>
                                    </p:set>
                                    <p:animEffect transition="in" filter="fade">
                                      <p:cBhvr>
                                        <p:cTn id="10" dur="500"/>
                                        <p:tgtEl>
                                          <p:spTgt spid="9218">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218">
                                            <p:txEl>
                                              <p:pRg st="1" end="1"/>
                                            </p:txEl>
                                          </p:spTgt>
                                        </p:tgtEl>
                                        <p:attrNameLst>
                                          <p:attrName>style.visibility</p:attrName>
                                        </p:attrNameLst>
                                      </p:cBhvr>
                                      <p:to>
                                        <p:strVal val="visible"/>
                                      </p:to>
                                    </p:set>
                                    <p:animEffect transition="in" filter="fade">
                                      <p:cBhvr>
                                        <p:cTn id="13" dur="500"/>
                                        <p:tgtEl>
                                          <p:spTgt spid="9218">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268"/>
                                        </p:tgtEl>
                                        <p:attrNameLst>
                                          <p:attrName>style.visibility</p:attrName>
                                        </p:attrNameLst>
                                      </p:cBhvr>
                                      <p:to>
                                        <p:strVal val="visible"/>
                                      </p:to>
                                    </p:set>
                                    <p:animEffect transition="in" filter="fade">
                                      <p:cBhvr>
                                        <p:cTn id="18" dur="500"/>
                                        <p:tgtEl>
                                          <p:spTgt spid="11268"/>
                                        </p:tgtEl>
                                      </p:cBhvr>
                                    </p:animEffect>
                                  </p:childTnLst>
                                </p:cTn>
                              </p:par>
                            </p:childTnLst>
                          </p:cTn>
                        </p:par>
                        <p:par>
                          <p:cTn id="19" fill="hold">
                            <p:stCondLst>
                              <p:cond delay="500"/>
                            </p:stCondLst>
                            <p:childTnLst>
                              <p:par>
                                <p:cTn id="20" presetID="10" presetClass="entr" presetSubtype="0" fill="hold" nodeType="afterEffect">
                                  <p:stCondLst>
                                    <p:cond delay="1000"/>
                                  </p:stCondLst>
                                  <p:childTnLst>
                                    <p:set>
                                      <p:cBhvr>
                                        <p:cTn id="21" dur="1" fill="hold">
                                          <p:stCondLst>
                                            <p:cond delay="0"/>
                                          </p:stCondLst>
                                        </p:cTn>
                                        <p:tgtEl>
                                          <p:spTgt spid="11270"/>
                                        </p:tgtEl>
                                        <p:attrNameLst>
                                          <p:attrName>style.visibility</p:attrName>
                                        </p:attrNameLst>
                                      </p:cBhvr>
                                      <p:to>
                                        <p:strVal val="visible"/>
                                      </p:to>
                                    </p:set>
                                    <p:animEffect transition="in" filter="fade">
                                      <p:cBhvr>
                                        <p:cTn id="22" dur="500"/>
                                        <p:tgtEl>
                                          <p:spTgt spid="11270"/>
                                        </p:tgtEl>
                                      </p:cBhvr>
                                    </p:animEffect>
                                  </p:childTnLst>
                                </p:cTn>
                              </p:par>
                            </p:childTnLst>
                          </p:cTn>
                        </p:par>
                        <p:par>
                          <p:cTn id="23" fill="hold">
                            <p:stCondLst>
                              <p:cond delay="2000"/>
                            </p:stCondLst>
                            <p:childTnLst>
                              <p:par>
                                <p:cTn id="24" presetID="10" presetClass="entr" presetSubtype="0" fill="hold" nodeType="afterEffect">
                                  <p:stCondLst>
                                    <p:cond delay="1000"/>
                                  </p:stCondLst>
                                  <p:childTnLst>
                                    <p:set>
                                      <p:cBhvr>
                                        <p:cTn id="25" dur="1" fill="hold">
                                          <p:stCondLst>
                                            <p:cond delay="0"/>
                                          </p:stCondLst>
                                        </p:cTn>
                                        <p:tgtEl>
                                          <p:spTgt spid="11272"/>
                                        </p:tgtEl>
                                        <p:attrNameLst>
                                          <p:attrName>style.visibility</p:attrName>
                                        </p:attrNameLst>
                                      </p:cBhvr>
                                      <p:to>
                                        <p:strVal val="visible"/>
                                      </p:to>
                                    </p:set>
                                    <p:animEffect transition="in" filter="fade">
                                      <p:cBhvr>
                                        <p:cTn id="26" dur="500"/>
                                        <p:tgtEl>
                                          <p:spTgt spid="11272"/>
                                        </p:tgtEl>
                                      </p:cBhvr>
                                    </p:animEffect>
                                  </p:childTnLst>
                                </p:cTn>
                              </p:par>
                            </p:childTnLst>
                          </p:cTn>
                        </p:par>
                        <p:par>
                          <p:cTn id="27" fill="hold">
                            <p:stCondLst>
                              <p:cond delay="3500"/>
                            </p:stCondLst>
                            <p:childTnLst>
                              <p:par>
                                <p:cTn id="28" presetID="10" presetClass="entr" presetSubtype="0" fill="hold" nodeType="afterEffect">
                                  <p:stCondLst>
                                    <p:cond delay="1000"/>
                                  </p:stCondLst>
                                  <p:childTnLst>
                                    <p:set>
                                      <p:cBhvr>
                                        <p:cTn id="29" dur="1" fill="hold">
                                          <p:stCondLst>
                                            <p:cond delay="0"/>
                                          </p:stCondLst>
                                        </p:cTn>
                                        <p:tgtEl>
                                          <p:spTgt spid="11274"/>
                                        </p:tgtEl>
                                        <p:attrNameLst>
                                          <p:attrName>style.visibility</p:attrName>
                                        </p:attrNameLst>
                                      </p:cBhvr>
                                      <p:to>
                                        <p:strVal val="visible"/>
                                      </p:to>
                                    </p:set>
                                    <p:animEffect transition="in" filter="fade">
                                      <p:cBhvr>
                                        <p:cTn id="30" dur="500"/>
                                        <p:tgtEl>
                                          <p:spTgt spid="11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uiExpand="1"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subTitle" idx="1"/>
          </p:nvPr>
        </p:nvSpPr>
        <p:spPr>
          <a:xfrm>
            <a:off x="304800" y="304800"/>
            <a:ext cx="8534400" cy="6172200"/>
          </a:xfrm>
        </p:spPr>
        <p:txBody>
          <a:bodyPr/>
          <a:lstStyle/>
          <a:p>
            <a:pPr algn="just"/>
            <a:r>
              <a:rPr lang="en-US" altLang="en-US" sz="4400" b="1" dirty="0" smtClean="0">
                <a:solidFill>
                  <a:schemeClr val="bg1"/>
                </a:solidFill>
                <a:effectLst>
                  <a:outerShdw blurRad="38100" dist="38100" dir="2700000" algn="tl">
                    <a:srgbClr val="000000">
                      <a:alpha val="43137"/>
                    </a:srgbClr>
                  </a:outerShdw>
                </a:effectLst>
                <a:latin typeface="Footlight MT Light" panose="0204060206030A020304" pitchFamily="18" charset="0"/>
              </a:rPr>
              <a:t>“For I will pass through the land of Egypt that night, and I will strike all the firstborn in the land of Egypt, both man and beast; and on all the gods of Egypt I will execute judgments: I am the Lord.”</a:t>
            </a:r>
          </a:p>
          <a:p>
            <a:r>
              <a:rPr lang="en-US" altLang="en-US" sz="4400" b="1" dirty="0" smtClean="0">
                <a:solidFill>
                  <a:schemeClr val="bg1"/>
                </a:solidFill>
                <a:effectLst>
                  <a:outerShdw blurRad="38100" dist="38100" dir="2700000" algn="tl">
                    <a:srgbClr val="000000">
                      <a:alpha val="43137"/>
                    </a:srgbClr>
                  </a:outerShdw>
                </a:effectLst>
                <a:latin typeface="Footlight MT Light" panose="0204060206030A020304" pitchFamily="18" charset="0"/>
              </a:rPr>
              <a:t>(Exodus 12:12)</a:t>
            </a:r>
            <a:endParaRPr lang="en-US" altLang="en-US" sz="4400" b="1" dirty="0">
              <a:solidFill>
                <a:schemeClr val="bg1"/>
              </a:solidFill>
              <a:effectLst>
                <a:outerShdw blurRad="38100" dist="38100" dir="2700000" algn="tl">
                  <a:srgbClr val="000000">
                    <a:alpha val="43137"/>
                  </a:srgbClr>
                </a:outerShdw>
              </a:effectLst>
              <a:latin typeface="Footlight MT Light" panose="0204060206030A020304" pitchFamily="18" charset="0"/>
            </a:endParaRPr>
          </a:p>
        </p:txBody>
      </p:sp>
    </p:spTree>
    <p:extLst>
      <p:ext uri="{BB962C8B-B14F-4D97-AF65-F5344CB8AC3E}">
        <p14:creationId xmlns:p14="http://schemas.microsoft.com/office/powerpoint/2010/main" val="207220390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218">
                                            <p:txEl>
                                              <p:pRg st="0" end="0"/>
                                            </p:txEl>
                                          </p:spTgt>
                                        </p:tgtEl>
                                        <p:attrNameLst>
                                          <p:attrName>style.visibility</p:attrName>
                                        </p:attrNameLst>
                                      </p:cBhvr>
                                      <p:to>
                                        <p:strVal val="visible"/>
                                      </p:to>
                                    </p:set>
                                    <p:anim calcmode="lin" valueType="num">
                                      <p:cBhvr>
                                        <p:cTn id="7" dur="1000" fill="hold"/>
                                        <p:tgtEl>
                                          <p:spTgt spid="9218">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9218">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9218">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9218">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9218">
                                            <p:txEl>
                                              <p:pRg st="1" end="1"/>
                                            </p:txEl>
                                          </p:spTgt>
                                        </p:tgtEl>
                                        <p:attrNameLst>
                                          <p:attrName>style.visibility</p:attrName>
                                        </p:attrNameLst>
                                      </p:cBhvr>
                                      <p:to>
                                        <p:strVal val="visible"/>
                                      </p:to>
                                    </p:set>
                                    <p:anim calcmode="lin" valueType="num">
                                      <p:cBhvr>
                                        <p:cTn id="13" dur="1000" fill="hold"/>
                                        <p:tgtEl>
                                          <p:spTgt spid="9218">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9218">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9218">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92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2293" name="Picture 5" descr="Shore of the Red Se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218" name="Rectangle 2"/>
          <p:cNvSpPr>
            <a:spLocks noGrp="1" noChangeArrowheads="1"/>
          </p:cNvSpPr>
          <p:nvPr>
            <p:ph type="subTitle" idx="1"/>
          </p:nvPr>
        </p:nvSpPr>
        <p:spPr>
          <a:xfrm>
            <a:off x="304800" y="304800"/>
            <a:ext cx="8534400" cy="6172200"/>
          </a:xfrm>
        </p:spPr>
        <p:txBody>
          <a:bodyPr/>
          <a:lstStyle/>
          <a:p>
            <a:pPr algn="just"/>
            <a:r>
              <a:rPr lang="en-US" altLang="en-US" sz="4400" b="1" dirty="0" smtClean="0">
                <a:solidFill>
                  <a:schemeClr val="bg1"/>
                </a:solidFill>
                <a:effectLst>
                  <a:outerShdw blurRad="38100" dist="38100" dir="2700000" algn="tl">
                    <a:srgbClr val="000000">
                      <a:alpha val="43137"/>
                    </a:srgbClr>
                  </a:outerShdw>
                </a:effectLst>
                <a:latin typeface="Footlight MT Light" panose="0204060206030A020304" pitchFamily="18" charset="0"/>
              </a:rPr>
              <a:t>“Thus the Lord saved Israel that day from the hand of the Egyptians…”</a:t>
            </a:r>
          </a:p>
          <a:p>
            <a:r>
              <a:rPr lang="en-US" altLang="en-US" sz="4400" b="1" dirty="0" smtClean="0">
                <a:solidFill>
                  <a:schemeClr val="bg1"/>
                </a:solidFill>
                <a:effectLst>
                  <a:outerShdw blurRad="38100" dist="38100" dir="2700000" algn="tl">
                    <a:srgbClr val="000000">
                      <a:alpha val="43137"/>
                    </a:srgbClr>
                  </a:outerShdw>
                </a:effectLst>
                <a:latin typeface="Footlight MT Light" panose="0204060206030A020304" pitchFamily="18" charset="0"/>
              </a:rPr>
              <a:t>(Exodus 14:30-31)</a:t>
            </a:r>
            <a:endParaRPr lang="en-US" altLang="en-US" sz="4400" b="1" dirty="0">
              <a:solidFill>
                <a:schemeClr val="bg1"/>
              </a:solidFill>
              <a:effectLst>
                <a:outerShdw blurRad="38100" dist="38100" dir="2700000" algn="tl">
                  <a:srgbClr val="000000">
                    <a:alpha val="43137"/>
                  </a:srgbClr>
                </a:outerShdw>
              </a:effectLst>
              <a:latin typeface="Footlight MT Light" panose="0204060206030A020304" pitchFamily="18" charset="0"/>
            </a:endParaRPr>
          </a:p>
        </p:txBody>
      </p:sp>
      <p:sp>
        <p:nvSpPr>
          <p:cNvPr id="2" name="AutoShape 2" descr="data:image/jpeg;base64,/9j/4AAQSkZJRgABAQAAAQABAAD/2wCEAAkGBhQQERUUEhMWFRUWFhcUFRUVFRUVFRgXFRQYFxUUGBUYGyYfGBolGhQYHy8hJCgpLCwtFx4xNTAqNSYrLCkBCQoKDgwOGg8PGiwkHyQsLCwsLCwsLCwsLCwsLCwpKSksLCwsLCwsLCksLCwsLCksLCwsLCwsLCwsLCwpLCwsLP/AABEIALgBEwMBIgACEQEDEQH/xAAbAAABBQEBAAAAAAAAAAAAAAAEAAECAwUGB//EAEIQAAEDAgQDBQYDBgQFBQAAAAEAAhEDIQQSMUEFUWETInGBkQYyobHB8EJS0RQVI2Jy4QdTkvEWM4KT0hdDc7PC/8QAGgEAAwEBAQEAAAAAAAAAAAAAAAECAwQFBv/EACsRAAICAQMDAwMEAwAAAAAAAAABAhESAyExE0FRBBRhIkJSkaHR8DJxgf/aAAwDAQACEQMRAD8A57BYSAjgxWMpQp5F9JZ8+2U5EsiuyJ8iVispyJZFdkT5EAUZEsiuyJZEDKciWRXZEsiQWUZEsivyJZEDKMibIr8iWRKxlGRNkV+RLIixlGRNkRGRNkU2MoyJsiIyJsiQyjImyK/IlkSGD5U2VEZE2RBQOWJixEFibIkMGLExYiCxMWKRg5Yo5UQWKJYpGUZVEsRBYoliRQOWKDmIksUSxIaAHYZJGZEkDN/InyK/Il2a6sjzyjInyK/Il2aViKciWRX9ml2aLAoyJsiIyJdmixg+RLIr8iWRFgD5EsiI7NLIixg+RLIiMiWRKxg+RLIiOzS7NKxoGyJdmiMiWRKygbIl2aJ7NLs0rGC9mmNNFdmm7NFjBezTZEUaabs0rKBuzUezRXZpjTSsYKWJixEmmmNNKxgpYoliKNNRLErGCliiWIo01E00hgpYoFiKNNJuHJ0/RTKSStlxTeyA8idaX7t5u9Gkj1SXN7rT8nR7fU8GrkSyK7KnyruyPLopyJZFdlT5UZCxKciWRXZU+RGQUUZE2RX5EsiMgooyJZFfkSyJ5BRRkSyK/InyJZBQPkS7NEZEsiMh0D9ml2aIyJ8iWQ6BuzS7NE9ml2aWRVA3ZpdmiuzS7NTkVQL2abs0V2aXZpZDoE7NN2SL7NN2aMiqBOzTGmizTTGmlkFAZpqJpow01E00ZFUBmmommjDTVbwBqQPEwk50NKwU009PDZjGif8Aa2QTIMR11E/JA0Mb2lTKymXScxJI5WnYAdVyanqe0Dr0/Td5BWJDWktbcgT3jqdgIWVX4o97g0W1mAPSeS26YePdiCTo7Nsba2us+nwmtWeX9nlBuSW5bxqOa4HNy3kzuUFH/FBuGrQ0B0zF7t3ukmb7HE3c4knU9UlnUfJds2ITwoh6cOX0Fnz2JKE8KOZPmSsMR4TwmzJZkWLEfKllSzJSiwxGhKE8pSiwxGhPlSlPKLDEWVLKnCkEsilEjkThimFIKXItQK8ifIrQFLKpcilAoyKTcOToEQMOXAxbqpuwJEQP1XPqa+OyOnT9PluwU4Y8il+zHkiBQIvsoZHNjUjnqsvcyNfax8g5o9FHs0U5xgHbZUOxDZibt96BMWkAjwTXqfIn6ZdmQ7NN2apdxIvJysgAWLoE/VSq4iRz6X8zYqJeqfYuPpV3ZZToyfspn0QDE+l/igjizdpJAiIALbHeefgfRUBzwIa8nq4idbGYvbosn6ifk1Xp4eDSOH1i52t8TdVngrargXkkaQDA/X0WfSq1g0zVkmdgQPy6q1+Orhvdh4F4gB2u3O1/JRLUnLllx04x4Ro0vZqi3uhst3BuCeZJv8UbhsEylam0MvJsBPVYQ4w4ENcy5k67Df4/ApM422Mxlo07wMa8iI+SybZpSNs1WjQjy+kaod+I/KHH5IRvFGgSCCLyQGny5oTEcdc4jKJ8f0hIDR7R5uBI5wP7pLDdxivNn2/pP0cAnToLZc3iDPzt/wBQ/VTGOb+ZvqFwTKIn8I8QfpPySNFvKPIL6WkfM9VHoAxg/MPUKQxI5j1XnhoN2A9B+ikMO3kPh+iMUHVR6GMR1TiuvOxhhyHp/ZSbhh/a6MUHVR6IKyXbLzw0/uf7KbaNtT6lLFB1Ueg9sl2y4BtF3OP+shP2bx+I/wCsoxQdVHf9qn7VcAA//Md/rcpEVP8AMf8A9xyVIOod+Kqm2ovPw+p/mv8A+476FTbjK7dKtUeFSp+qiSXkuM/g9BzQk2uFxGGfi6nu1KjvGof/ANIv9kx4EkvAAmTUpx81zyjJ/cjpjqxXMWdgK7Rur2Ylg0v4heefvPEAgGq6TpMX56t6hEnFYmJ7YR1NMfNq55K/vR0xnXGm/wC/9PQ2YxvMc1P9sHj0Xm9LF1nxGJonX/3KJ8TAC08M3Fkd3E0fAlv/AIrJ6cfyRstaX4P9v5O2ZXBG0+ihW4hTYJc4DaJufALkcRRxhZ3qtBwkWbmdPjkbOqVDh+JqNkfs8fzU67XejgCpcF+SKWq39rNniHFw+ADl5xcnzAshxiabRmcPOSZ8j5oMcFxYOmFO9ziPoU7uDYkmXjDTYAZ6w19eXJS9P5Q1q/D/AEJ1cZRsQHA6e7z/AOoJm4pk3zHyA+qm3gdYgHLQJ/8Alq28P4ZhSHAq/wCWj4dtUj/6VOBfU/3+hM4qjG3mEO/iYFmU2kbOt8o6Igezz9D2Uf1ud8DTRTODuAGVzP8ASCPKIUVXJWV8GdwbGmq5wyQG6uLSLyQAOtviFqHC1CdiDoRb4EpsJhK7IzPpun3gKeUTsQMxjwlFscWyAPEeN9/ohteA38mfiOCuqQSe90tpztKB/dNUmAIg3JJ9QtxhcOf+onxUS50fi8j9yla8BT8mbgeGOZXAfTLgWyHEDLrz59DzXSYbCBrBIGb8UDUrLOMeyCM7uksJ+JHzVtPjLxHd63AkdDDk8kFMLfgWuMmm0nmWtJ9YSVP7/f8Alb6H9UkWg3PIGUD/ALKTqRabwPHb0Vowwjn4pm4Zo6eEr6Bs+YxK2tka39UwbCv7AC4upMpiLifvmUZBgUOaBtPkUhT6GVf2Q3BHqU7R+Vp85+aWSDApAA3Tmp0HmVdHT0E/VWtZ4W6hLIMAS5+5+qm0u/L6W+qIynkPvzVlNp+wP1SseCBgLe6T5z81aykY0PzUiDMkn4BWBnX4n9VORWJS6meXxH6qNNpB09SERToNvpP34pHDNP4j6n9FDZaiiEeHqr6TDrAHgVT+zAe674qxttAPVRZol4LXPAIJEkafiLSbSOVln/sxJcXF5k2iBAtYRv4kqyrXiwaT1EW8t0IeOMBjO0RYgFoIjWb2XNqKD5OzRlqJbBzcM+YNaw9zMbNEiTbTXxKIrcIrkZhXYRFjLOkXiY8Rus2tjGuhzbuaZkEAaiQYnXw3UsbjWV2OY2oKbiLF4zRFzAm55Lhkqex6MG2raD2cTfRd79N94IBAPhYyERX9sMghjZI/ntfrdchR4Ving9k6nVA1/CY2IkC/TojsJ7NVXQ6o9jHaBjW5hOxLi65N7R6J44q2x5Jukjpf/UBrA0uY6T+XM/1hp5rTw/tgx7ZHKfTW5AXNVODNbHd6H6WOnkhqvC3sktc+7joRAnQZbTHmoU0VgzvaHHGOjQ8o6+isbxJjyYcZG4NxP2deS83cXM7si5Bk2dprDR9UUzHlkjWTIGYgAQNGjwmZVZIWJ6EcSI/5j/Huf+KIbXaLX8x8oXnuH4wZs5w5SSW9RJP02WjS4zoTY/e9k8hUdgMW2SL2BgxaxiOcmbeCRxo0h3lJ0+9lzlDjA1LjpH8sGDcA6yES3izA6DMkTMOiNNdJTsVG62pmu0z4GfknzWmfJZVPiTOY6yqq/EWEgdo0A3iSDOs2RYUa7j9woPdNrLL7QEgjI8fzOIiTsMpM62si6lWQYtMc9RpvKVjoJp0yR3RI0tfSxGvMJlldpiBo6k7qabgT5Z0k9hUzz6lUzah0ef1KJZWOgB5bBVsqt2k+DCVZTfOg9WkL19/J4zgXZeZA8bqRp6X9AR81EOI0LR97XRLHyBInrf6JkOAqbPRSczS46dfgn7WNNOslSFXeJ++aVh0yPYDePRM2kNiEXTM7Dr9wrCYtASsMDPr9wZj4bXPJYmKx73tgAtB3FiB5+i6PHYNtVpa6RYgOaYc2dwVwXFHVKNQsNUuyRBBM3E366blc2rlez2OzQhp1utzZY52UNZmHU948gLnTzRbK7iNgbAS03g948uXJco3jVRriZkE+67vDnE6q53tJUkkBjQTIGWwB1bJv6RqVh9Z1OOm+37HdcOw+ZzQ9wa2buIsQLxAO/MFGcR4eKd2EFh0deL7TP3bxXOcN4sXMZUqEtblLRAc5ssMHMdAYAs7ki3cVaBLnh+WxMy4T52up6kr5H0YeC3DYerUflBF7h0mBAnTXbVE94wIE6EEkE9dfr6oGlxRrvceB3odo4xERmB7pnx5Kx3E2h8Z2TMXOvI3GvqlnLyPpx8BrazHD3PdsT3o0sJM/AoV3szhq1btHioLXa1+Rr7QDIGYWt4LSo45rhdzAQLBojnre/jdSFYEW3tsRffZGbXcrCPgzP+E6LHzRGUOgFrqhPiA8umLlc1xLB0KNeowNBgAj+IXMM6wXGc0za9hI1XoFGuWyNzI5/NY/F/ZyjXkkAGIDgL6GB6kpZXyFVwcnw/ijQcrB2e4mwOs3BMLcoY94ALXg7/mvtc6IJ/8Aho6qcuGq5nCSRV7lp1BaDPoEzv8ACHHsEtdSPRlR4PhdgutOne6ZPU7M28PxSvIIDeZlpGmpsZ0RzOJsE5sKHFxlzw97TJNzuFw1f2I4lS72R8X7zah2JteCNPiETgeA1mjNXdV6sY9x8Jc0kk9AolHEpOzexfDqdSt2zW1GH8QNTOC2NA1zbbH/AHT4SlTc4do10XjK4ZekgnVYGI4OWkOpU6hc7U5qgdETdzunP0QlWhxG0ueGmcpc+mQATvBPK6SjluGWJ2GKwdI2a0xydEfOENQaAYaxrhfR0CfI6/BczheE4tzgKj3imbksIeecAAeHSEezFU6HcaSSGiZyh55EyRP6yk40NSs3GYcXzNy6avv68kTSYGgnNYfzyNNb/dlk4XidN4GWozNElriJiDAM6XQbMdhmd6rRoOLiZLWNqMna4OnWB16tIR0Q4u1oEVGgWjM4Ty0PX5oh+MeRIdTGmrBfwesl+KwtRrP4NF4NmhrGkgagAGcvh1WjR4fQF2NpC0R2dOR4iNQgB2Ywh2rL6Bpgz4AwfRHDFyROrc1s7gNe9LRYoZtNznOPcMCc77Rlt9B6LUw1chsF1Mn+V1tNVLY0hs+a4Do6OZHlZJFBjTcgT4Jkti9zi2UjyHlf9EzmkTePK6ftTsFY6jNz6SfovVckeNuUtcNyDytCcd4i1ucQrqVKNB8behV1RjYuB53RlsBS0jqfIEfAKo1HD3beX0RYyze3S6gQJnKD07wUSWXJUZOL2COH8Sy/8wNceeX5jfyTuxAJ7pkbAiPhJ+aTKlrNjxM/VOK94MTykLNQUeDSWo5clrcS0DvAeU+g5LB4rwehWNmZSTJLCGkyZsYv5grey219FA4Mbtv5ypmmOEqOUf7C7/xINhdgPLUi9+SCxnsbUpmIJOmXcE6THivRKDmiGub3dCdT581OpSpGA0OtzcG25XBS3NMzzbiHBq+GIo95rKjhaRlc+YgjncBa3DvZh4dNU9+xAtp1keGkEc13GH4YyoQ94YSy7ZY2oRbW+huLghE1uFyQ4NcIiYEAjkc2nruonGUlsaQ1Ip7nneI9izm7jwLH3hJHpt99FoM/w9zsBpzAABIi55wfpC7vDOY0juaG1wfgJWmwtDgWkhonuZbX851UR05vlly1IdjxvC8DeHENL2lvvNfQqgCRMS0FuhB1WziH/s7A4vINjGQka6W8fuCvVqmZ4hrGnnmkfIKrE8Az0iXDLMxlsRbZXLRvuKOqeSVPbOmz3s3S0D4mOq0uGcYGIzHI5uUA98FpdP4mzY67LUxPAKLiYe4nSe0fAvoINjZQZwAEEPeXciS6fmuWTS2OhblPDuOVKLyWNAkXtmlszABm9l13D/bOkac1SGukxlBuARqLw6+n6rmW8Epi0tnUS0EpfucOcQ4jLzHMf7qo6ko8EyhF8nTYz2qBHcylkfin0mVzXGOJsY0PcxrBeYJNhfMR+EKqtwyXAkmBpcgek3QwLTf3pAAjxvO8SiWpJ8goRRZSxJImAATAAmdJuItrunNEOBgA9YMSNZE6oZr/AABmDqISDnAyCY6XH90oyobiW1XU8pDhDbyDMWF7rKp4vCVYDckvBbZ5YY3aI+wjH1X3iqNO8CBa9tDy5wlh6ksLauUj+jL55hMWVZIWLBKnCsGIkDLqTd3eMtBdYzIklx5DxRDvZ2iR/DawWvkDe8ATqxwIOvLYIOh7N4dgIbmH4jFR3XkRy2GyIwnBqcBzC+D3gBVeJI6zJBjSYRl8hj8BmIxxa0NcyBIGaCBtB7otcDWI15qylVD3C3eI/DHy16z1UxhGRam0aD3nTJ3N9f0VWKwNMuYCHNeDmaWODHW945pBImJHwQmgaYwa5pc17iZMtnuui0AQANiLbATKnTxbdySASCM05ZvffTdX4YsBcH1M5s6DBiSYbpJPXw5p6tdjXXa3NYXaBIvBB9LdfNFgSY4wIBPIgajY6pKba9SLAAbCP0MJJ7itGW2iBtdWMY0m/wA/ooQXG4+B+aTqJZr9dPAiy9C0uDyqZa9n8w8oVOUbn5T5J2AHYoihgGk9fX5JKQVRTTwgPutLt7FDV2NDoJIPIkiPPRdRguEh7CWwCIF9J1JJ+9VUcE5094ATfvEXk9LptjpowWUxaAfMp3UgNGkHxy/FbZwLXGGvk84+HVVNwwGs8iSR8lFxHuZ1PCjmfWVY01G6OJH9Mo5+EbmgadOqsp5Wn3XRGhO/XzSbQ0C0RUd+IDyv4wtDD8MeXXIcBzgA+l0ZhceGtOWmJ57/ACSdWe78ojcHUwJ1iTbZSWFU8M8ADMxlvwyPG5KKpYEG7n38SR8Tqg6dJ7hfMRGxcB58kqtB7Wh4mNYmY+CsDRc1tmtE9SAfRX0OFxBneSsihxPs2ZniBmDRYkkm9gFoYX2jpVZYHQ78ptPgTZLNcFKDe5v06bWgRa26rx3FGNEEz0bc9Vj4qvVALojYSR4WErJxnEKrPfptPUNA+ImEnOuTRRvgpxmGDqhykNa4k3gHnvus2rlaSHuM7CJm/RaGHL6jS+o4spn+d4uLQOmypo1aVM2Je+dqlQQNyYaLrnpPc1TaB8jZMBxI3DIEf1PhMys1xs4D+r7hWYziBd7ri3WM0yAepHxlDDEAgZ3B0/mgHzIb/dGKT2C2+R8S4CQXBwH5bz4Wj1QLy4j8rTyt6ndJ9EtuIAOhkO/21VT6ZI94k9fos5qzSLB6hlxDOkkg+aqY0l8S4gax8vFXt7psLzy1V7cTUA9xvW36FZ0XZnPo5czj7oBJB5C5JaFl/the4B1N7Q5rSDMRF4IbtJ/WF0Dq7nyDHUNA+arGDDtnA8+XhKfArAquPpMAz1MsWAJIv9bwSdt9VqcK4m3EBwaZyETILTl0a8W7wN9PlCAZwRsu7Q9qJEZ2stz0AnXeUcyqWGQRzHygk7JbIe7NR+GmQwlp5uBAMgzaI9EJgHkS172NiGm7S3ORJbmgW0PuiyDx/tR2bQ5+ZtpJBiItFtZJ05HTZctxT21e9mSk3Lp/E/FaCYEdBc+i0hFtcEydB3FuINpY73hlLW54iz8pM9JGVFY7H5md2IImY9CVwjqrnnM5xLrSTqYEXO9hqr6eOewQHGNI6RpHn8Fq9OzNTOuwvGAGCSAeXmnXHjFP6pJdIeZ7K27dOokR15aygcU4g7X6z6LYLgWi1hzMCPHffosXFlzjoI2iw8l2M8+ihreZWlwrDZnXg8vGN2zdCYbAvm/j09fJbWCwYYZgSLh0dPHqVCVjo2aFBoYGiwj56lZ+L4a0Xm/4bGGwNLeGqKweMB1KsxHG8PTHfeCSYgd4+JA0VSaS3NFHLg5+phnUzJIvNx8bqJl1ybxblyU+Me09J0sp0s4bYVC7LHgMunjCy28btZkka3sPquZ6mnfJfQn4NBmHdNgT4D9Edh+D1ahHcde/urAf7TVRZuVtjoL+N9IWvwD29FKG1mlwgAPDpcbG5a6ASY5801raaY/bzo6HD8Dg3b0I3+KPpez7QZIkbdFgD/Eak1zv4dUtkkRkzX6ZrC/NBYP/ABCququc6G0Q0/wZYXmQYyuIBc6QTFlb14AtCXc7llAAEAeSorC5aDER3YEEcgdQVk4D2yp1mgB2Vx2JDTyte5RVPYlx6XJPrKtSUuBONcmLjuFvc+zH6mACTJdEnS5sPih63sy+O8wtjdxAjpO62n5mEtDntBP4DIPiDoha2FMzmzaSHW+EysZaSbtmkdRpUimjhcoANdzo0aG26zP0RVJ9Km10ucDqM7n3PVgKFdWfRI0gwdYsevTmsXEOlx0uTcG3xum5Y7IFHI124p1Uw17Wt3GXunyPyUBhqb3HO2SLZpc0HpLp+azm4nLYGOoH1dEJzxJ4gNeTHIaecJZruPFhjPZ6m538QkcoqyfiJsqMbwimARTqNLpvoIHSbc0M/FZiS5knfvHVVuxrgYDQPP6hZScH2LSku5UIGzo02PzUHvLhpE+qm+qXmdSJnly9P1UmOAlrswnUCDy11PNZ5NcF4ooZTcLTrpMmCk+q8WDxIuQWj4EgyFcQNp5XIBjnOuwVdTH2s0E5jrYQBc921+p8OrUgxB24QOlzmkkzzE/zW8fBWCmxoIIcw3NiecRcH4qVPGmO82Z0drliZgJftTIsJzNykHvGTBkTobESORSux0kUvoFxixYRcEFuh7sX0noq6eDygzOsB0ExPXrJ0vqiab26taIGpuZ3gX1TVMfUHusB7w20A0JGnh4qavgbfkyOOcCZVYc9TIGDNmFxAG8/h062XHtGFpuAc51YGJe0OY0TMwDDjtr18/Q8RUY4EOaZqSCMsg7GTpF1x3EfZkMDzT0BlrSCYsNXXJ0PhK303WzMpb7oI/4VouAfTqPyGCcsPlv8sjXrfeyz+KcIpMI7KqXg/hcAHtPV0D0iUNwbi/ZtLLwXSIMRIg7IwNBPjuHB2u539FW8XuxbPgBbwsEan1b+iS1nYF/5GHr2hHwypJZ/I6PXcVSYxsE6bG4PS64XE8Rz1X09BciW/hmO7m1gRp/cF1faJtY1CHmRILHSG31OYcgCPNAYnGZe6QAYEug2jQCNQL+ZS155bD0YY7mpQrua4ZXE3uCLRrfktLGcTc5sWA1t9VzGHxgptJ7QPcSSMxm07AaDw1UKuJc+M0EDkLdNdFi24qkzVJSdtB1biQALQ8yTz+Ggn4oINmZ3M6k+Hgsx+IYagkadS2BzFoPLwRWFcDPfta2pFhoPmoaZaovB2PLQ+vgn7TQx580PRxYbLSTuZIga6G/grqlUSTMeOnl0UPYrngscCZm0t6i0WEiPXqq6jdLCWiwjTYDwTNr5m5gQYtyuNuiEzubJOthpa8wL+SpJktoKJLjrHPp93SdR1kzy6CDvOvluo0GgNY+pBBcMwkNeRESNLWjWUKTUcRDgwEEyRbURBj6K1ElyDqFckBwiRpeTbeN/vku/9n+OMqC8B4AzNJAB6idR/ZeevJaO7BJAmD8ZCjSxGWSPeEQQfW8ytIScHaInFS5PX8LxCm6czgY3kR4ShKlU0yHGS3nqBfrz8V5rSx9QOHzmD0Mj75rRd7V1CMrtDEgWnxA8FovU+UZvQ8M7HiWOpVLl+YxEZYIjbNy1QLcPTkuOUNibS6IG+i5p3HdcrbxIvp5Qhv3hU1zG/MAjyBEDwWT1b5Rp0ku52NOnSkWzX0A9NL+Spq0GSQ5hbcwBIMcoF1yVTGvgy4nax68tFGlxBzfcqOEzmkyPGdCl1L7B0/k3cbickBrSfw3ltj4xP9lXiHdwBkjXNpAEiwMdN5i/JAU+ME/8w5uX6+KJbxek4EPsJuSPS8ynlFixkiZFOJlzbQSSCBvciL21VWFxVJ5ysrscdh3hfkDlg+SrbjqTGlsmMrg4uEkzBiwsYnmqMBgcO14e1sxBguNr7NNyi49xtPsa37ucHGZI/k018FQ6lGxj73ha9SvSyjKZgaXDvBA4utNg2DOpuRPkqlFdmTGT7oGqMnb589FX+zFpzHrBBv6qxtTLeRJ3IDvqqzVLzeY1IED0tHzWdF2Uigb3jlrp1TVKmUDvEnW2g5XhOSZ3Ig3PLlbeQhsRjm03ZdyJiQQNYknwVp0iKtjvrE7HwGizeJ4usQ4UqYm5zkt1JuQ3WVJ3E3zMCJ3iT43tqqm49xtIa4mRIkwDFxNr+QTtBizmjwSvBOSdz3m5tddbqnDcIe4j8Mugj8VokjbfmuvdiYbmJJAJnWInbpbTqhqWJ7UDs4IIixAuLi02KvqyJ6aC6WDaAAa7yRuW0j4XIvZMs3tqjbBrjG4qBvwJkJ1lT/tGmxYcYIOVsknUxAHNDNrnMQ4S2LnafM3FtdEySdJbAmS/YZhzfISBbkOW32EW+sDl0v7rcx5bne3PknSS5K44KSQx0uHeMC2p3DQZ2k+iLZiZG8kGxFwCbAGImL9EkkmvpsE7dA1QT7oJ6a725bqdKmIyyYH4Ynx69U6StLYzbpmxwvgZfmM9YgQHDeNxa86wsXiDTmIdG9xoY3FvNJJNLew+CnEMpBpL5Y5phtItMCIu4zMydIlE4fO7M5zhJJhzeURsN76beKSSc9kENxUq2UnM7XaJII2mRE67bCN1Y6o5zhlInYAAabW1MW1JSSWbW5rX0lTawNQAmJEgCc3MmRoNvNHYWlMm/TQmOtkklMkCZd2V7D4A/f8AZOym7SBF/kkkpAr7QixAnYXO+5OiqoiRpBsSded41nRJJVQFVerkAJ5Q20SY0IJ8Sp0q4cJG8zMjKkkhxVWCbsr7UAgnSd7Re51+ScVLW21mXefTRJJT2KC8NxF35gZ0beYi955SicPxIkgZZnTKZtuYO3VJJVxwTVhDn0i03cXC1iCL6ShjWAsZPQkDwukknlasnGnRVWxQAnbk33ojSBc6D7KzqmIFcFzZ6Aj8sgmDylJJC3Q6pgxqd4hokeesi3Tfy9FOm0G51HPW+sG1iQEkkMCThA2+9VkYvDGk9r6LfdHeZOvWB4pJJxdEyRrYbiNN7GkkSRfukX+KSSStxVmeTP/Z">
            <a:hlinkClick r:id="rId4"/>
          </p:cNvPr>
          <p:cNvSpPr>
            <a:spLocks noChangeAspect="1" noChangeArrowheads="1"/>
          </p:cNvSpPr>
          <p:nvPr/>
        </p:nvSpPr>
        <p:spPr bwMode="auto">
          <a:xfrm>
            <a:off x="0" y="-2171700"/>
            <a:ext cx="6762750" cy="45243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661721117"/>
      </p:ext>
    </p:extLst>
  </p:cSld>
  <p:clrMapOvr>
    <a:masterClrMapping/>
  </p:clrMapOvr>
  <mc:AlternateContent xmlns:mc="http://schemas.openxmlformats.org/markup-compatibility/2006" xmlns:p14="http://schemas.microsoft.com/office/powerpoint/2010/main">
    <mc:Choice Requires="p14">
      <p:transition spd="slow" p14:dur="1600">
        <p14:prism dir="u"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218">
                                            <p:txEl>
                                              <p:pRg st="0" end="0"/>
                                            </p:txEl>
                                          </p:spTgt>
                                        </p:tgtEl>
                                        <p:attrNameLst>
                                          <p:attrName>style.visibility</p:attrName>
                                        </p:attrNameLst>
                                      </p:cBhvr>
                                      <p:to>
                                        <p:strVal val="visible"/>
                                      </p:to>
                                    </p:set>
                                    <p:anim calcmode="lin" valueType="num">
                                      <p:cBhvr>
                                        <p:cTn id="7" dur="1000" fill="hold"/>
                                        <p:tgtEl>
                                          <p:spTgt spid="9218">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9218">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9218">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9218">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9218">
                                            <p:txEl>
                                              <p:pRg st="1" end="1"/>
                                            </p:txEl>
                                          </p:spTgt>
                                        </p:tgtEl>
                                        <p:attrNameLst>
                                          <p:attrName>style.visibility</p:attrName>
                                        </p:attrNameLst>
                                      </p:cBhvr>
                                      <p:to>
                                        <p:strVal val="visible"/>
                                      </p:to>
                                    </p:set>
                                    <p:anim calcmode="lin" valueType="num">
                                      <p:cBhvr>
                                        <p:cTn id="13" dur="1000" fill="hold"/>
                                        <p:tgtEl>
                                          <p:spTgt spid="9218">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9218">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9218">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92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9" name="Rectangle 27"/>
          <p:cNvSpPr>
            <a:spLocks noGrp="1" noChangeArrowheads="1"/>
          </p:cNvSpPr>
          <p:nvPr>
            <p:ph type="subTitle" idx="1"/>
          </p:nvPr>
        </p:nvSpPr>
        <p:spPr>
          <a:xfrm>
            <a:off x="228600" y="152400"/>
            <a:ext cx="8686800" cy="6096000"/>
          </a:xfrm>
        </p:spPr>
        <p:txBody>
          <a:bodyPr/>
          <a:lstStyle/>
          <a:p>
            <a:r>
              <a:rPr lang="en-US" altLang="en-US" sz="4400" b="1" dirty="0" smtClean="0">
                <a:effectLst>
                  <a:outerShdw blurRad="38100" dist="38100" dir="2700000" algn="tl">
                    <a:srgbClr val="000000">
                      <a:alpha val="43137"/>
                    </a:srgbClr>
                  </a:outerShdw>
                </a:effectLst>
                <a:latin typeface="Footlight MT Light" panose="0204060206030A020304" pitchFamily="18" charset="0"/>
              </a:rPr>
              <a:t>He Wanted Them To Understand…</a:t>
            </a:r>
          </a:p>
          <a:p>
            <a:pPr algn="just"/>
            <a:r>
              <a:rPr lang="en-US" altLang="en-US" sz="3600" b="1" dirty="0">
                <a:effectLst>
                  <a:outerShdw blurRad="38100" dist="38100" dir="2700000" algn="tl">
                    <a:srgbClr val="000000">
                      <a:alpha val="43137"/>
                    </a:srgbClr>
                  </a:outerShdw>
                </a:effectLst>
                <a:latin typeface="Footlight MT Light" panose="0204060206030A020304" pitchFamily="18" charset="0"/>
              </a:rPr>
              <a:t>"I am the LORD your God, who brought you out of the land of Egypt, out of the house of slavery. "You shall have no other gods before me. "You shall not make for yourself a carved image, or any likeness of anything that is in heaven above, or that is in the earth beneath, or that is in the water under the earth. You shall not bow down to them or serve them, for I the LORD your God am a jealous </a:t>
            </a:r>
            <a:r>
              <a:rPr lang="en-US" altLang="en-US" sz="3600" b="1" dirty="0" smtClean="0">
                <a:effectLst>
                  <a:outerShdw blurRad="38100" dist="38100" dir="2700000" algn="tl">
                    <a:srgbClr val="000000">
                      <a:alpha val="43137"/>
                    </a:srgbClr>
                  </a:outerShdw>
                </a:effectLst>
                <a:latin typeface="Footlight MT Light" panose="0204060206030A020304" pitchFamily="18" charset="0"/>
              </a:rPr>
              <a:t>God…(Exodus </a:t>
            </a:r>
            <a:r>
              <a:rPr lang="en-US" altLang="en-US" sz="3600" b="1" dirty="0">
                <a:effectLst>
                  <a:outerShdw blurRad="38100" dist="38100" dir="2700000" algn="tl">
                    <a:srgbClr val="000000">
                      <a:alpha val="43137"/>
                    </a:srgbClr>
                  </a:outerShdw>
                </a:effectLst>
                <a:latin typeface="Footlight MT Light" panose="0204060206030A020304" pitchFamily="18" charset="0"/>
              </a:rPr>
              <a:t>20:2-5)</a:t>
            </a:r>
          </a:p>
          <a:p>
            <a:pPr algn="just"/>
            <a:endParaRPr lang="en-US" altLang="en-US" sz="4000" b="1" dirty="0">
              <a:effectLst>
                <a:outerShdw blurRad="38100" dist="38100" dir="2700000" algn="tl">
                  <a:srgbClr val="000000">
                    <a:alpha val="43137"/>
                  </a:srgbClr>
                </a:outerShdw>
              </a:effectLst>
              <a:latin typeface="Footlight MT Light" panose="0204060206030A020304" pitchFamily="18" charset="0"/>
            </a:endParaRPr>
          </a:p>
        </p:txBody>
      </p:sp>
    </p:spTree>
    <p:extLst>
      <p:ext uri="{BB962C8B-B14F-4D97-AF65-F5344CB8AC3E}">
        <p14:creationId xmlns:p14="http://schemas.microsoft.com/office/powerpoint/2010/main" val="2370198458"/>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99">
                                            <p:txEl>
                                              <p:pRg st="1" end="1"/>
                                            </p:txEl>
                                          </p:spTgt>
                                        </p:tgtEl>
                                        <p:attrNameLst>
                                          <p:attrName>style.visibility</p:attrName>
                                        </p:attrNameLst>
                                      </p:cBhvr>
                                      <p:to>
                                        <p:strVal val="visible"/>
                                      </p:to>
                                    </p:set>
                                    <p:animEffect transition="in" filter="fade">
                                      <p:cBhvr>
                                        <p:cTn id="7" dur="1500"/>
                                        <p:tgtEl>
                                          <p:spTgt spid="30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9" name="Rectangle 27"/>
          <p:cNvSpPr>
            <a:spLocks noGrp="1" noChangeArrowheads="1"/>
          </p:cNvSpPr>
          <p:nvPr>
            <p:ph type="subTitle" idx="1"/>
          </p:nvPr>
        </p:nvSpPr>
        <p:spPr>
          <a:xfrm>
            <a:off x="228600" y="152400"/>
            <a:ext cx="8686800" cy="6096000"/>
          </a:xfrm>
        </p:spPr>
        <p:txBody>
          <a:bodyPr/>
          <a:lstStyle/>
          <a:p>
            <a:r>
              <a:rPr lang="en-US" altLang="en-US" sz="4400" b="1" dirty="0" smtClean="0">
                <a:effectLst>
                  <a:outerShdw blurRad="38100" dist="38100" dir="2700000" algn="tl">
                    <a:srgbClr val="000000">
                      <a:alpha val="43137"/>
                    </a:srgbClr>
                  </a:outerShdw>
                </a:effectLst>
                <a:latin typeface="Footlight MT Light" panose="0204060206030A020304" pitchFamily="18" charset="0"/>
              </a:rPr>
              <a:t>He Wanted Them To Understand…</a:t>
            </a:r>
          </a:p>
          <a:p>
            <a:pPr marL="571500" indent="-571500" algn="just">
              <a:buFont typeface="Wingdings" panose="05000000000000000000" pitchFamily="2" charset="2"/>
              <a:buChar char="ü"/>
            </a:pPr>
            <a:r>
              <a:rPr lang="en-US" altLang="en-US" sz="4000" b="1" dirty="0" smtClean="0">
                <a:effectLst>
                  <a:outerShdw blurRad="38100" dist="38100" dir="2700000" algn="tl">
                    <a:srgbClr val="000000">
                      <a:alpha val="43137"/>
                    </a:srgbClr>
                  </a:outerShdw>
                </a:effectLst>
                <a:latin typeface="Footlight MT Light" panose="0204060206030A020304" pitchFamily="18" charset="0"/>
              </a:rPr>
              <a:t>The People Forget</a:t>
            </a:r>
          </a:p>
          <a:p>
            <a:pPr marL="1028700" lvl="1" indent="-571500" algn="just">
              <a:buFont typeface="Wingdings" panose="05000000000000000000" pitchFamily="2" charset="2"/>
              <a:buChar char="ü"/>
            </a:pPr>
            <a:r>
              <a:rPr lang="en-US" altLang="en-US" sz="3600" b="1" dirty="0" smtClean="0">
                <a:effectLst>
                  <a:outerShdw blurRad="38100" dist="38100" dir="2700000" algn="tl">
                    <a:srgbClr val="000000">
                      <a:alpha val="43137"/>
                    </a:srgbClr>
                  </a:outerShdw>
                </a:effectLst>
                <a:latin typeface="Footlight MT Light" panose="0204060206030A020304" pitchFamily="18" charset="0"/>
              </a:rPr>
              <a:t>Judges 2:10</a:t>
            </a:r>
          </a:p>
          <a:p>
            <a:pPr marL="1028700" lvl="1" indent="-571500" algn="just">
              <a:buFont typeface="Wingdings" panose="05000000000000000000" pitchFamily="2" charset="2"/>
              <a:buChar char="ü"/>
            </a:pPr>
            <a:r>
              <a:rPr lang="en-US" altLang="en-US" sz="3600" b="1" dirty="0" smtClean="0">
                <a:effectLst>
                  <a:outerShdw blurRad="38100" dist="38100" dir="2700000" algn="tl">
                    <a:srgbClr val="000000">
                      <a:alpha val="43137"/>
                    </a:srgbClr>
                  </a:outerShdw>
                </a:effectLst>
                <a:latin typeface="Footlight MT Light" panose="0204060206030A020304" pitchFamily="18" charset="0"/>
              </a:rPr>
              <a:t>1 Kings 11</a:t>
            </a:r>
          </a:p>
          <a:p>
            <a:pPr marL="571500" indent="-571500" algn="just">
              <a:buFont typeface="Wingdings" panose="05000000000000000000" pitchFamily="2" charset="2"/>
              <a:buChar char="ü"/>
            </a:pPr>
            <a:r>
              <a:rPr lang="en-US" altLang="en-US" sz="4000" b="1" dirty="0" smtClean="0">
                <a:effectLst>
                  <a:outerShdw blurRad="38100" dist="38100" dir="2700000" algn="tl">
                    <a:srgbClr val="000000">
                      <a:alpha val="43137"/>
                    </a:srgbClr>
                  </a:outerShdw>
                </a:effectLst>
                <a:latin typeface="Footlight MT Light" panose="0204060206030A020304" pitchFamily="18" charset="0"/>
              </a:rPr>
              <a:t>The Folly of Idols</a:t>
            </a:r>
          </a:p>
          <a:p>
            <a:pPr marL="1028700" lvl="1" indent="-571500" algn="just">
              <a:buFont typeface="Wingdings" panose="05000000000000000000" pitchFamily="2" charset="2"/>
              <a:buChar char="ü"/>
            </a:pPr>
            <a:r>
              <a:rPr lang="en-US" altLang="en-US" sz="3600" b="1" dirty="0" smtClean="0">
                <a:effectLst>
                  <a:outerShdw blurRad="38100" dist="38100" dir="2700000" algn="tl">
                    <a:srgbClr val="000000">
                      <a:alpha val="43137"/>
                    </a:srgbClr>
                  </a:outerShdw>
                </a:effectLst>
                <a:latin typeface="Footlight MT Light" panose="0204060206030A020304" pitchFamily="18" charset="0"/>
              </a:rPr>
              <a:t>Isaiah 44:6-8</a:t>
            </a:r>
          </a:p>
          <a:p>
            <a:pPr marL="1028700" lvl="1" indent="-571500" algn="just">
              <a:buFont typeface="Wingdings" panose="05000000000000000000" pitchFamily="2" charset="2"/>
              <a:buChar char="ü"/>
            </a:pPr>
            <a:r>
              <a:rPr lang="en-US" altLang="en-US" sz="3600" b="1" dirty="0" smtClean="0">
                <a:effectLst>
                  <a:outerShdw blurRad="38100" dist="38100" dir="2700000" algn="tl">
                    <a:srgbClr val="000000">
                      <a:alpha val="43137"/>
                    </a:srgbClr>
                  </a:outerShdw>
                </a:effectLst>
                <a:latin typeface="Footlight MT Light" panose="0204060206030A020304" pitchFamily="18" charset="0"/>
              </a:rPr>
              <a:t>Isaiah 45:5-6, 18-22</a:t>
            </a:r>
            <a:endParaRPr lang="en-US" altLang="en-US" sz="3600" b="1" dirty="0">
              <a:effectLst>
                <a:outerShdw blurRad="38100" dist="38100" dir="2700000" algn="tl">
                  <a:srgbClr val="000000">
                    <a:alpha val="43137"/>
                  </a:srgbClr>
                </a:outerShdw>
              </a:effectLst>
              <a:latin typeface="Footlight MT Light" panose="0204060206030A020304" pitchFamily="18" charset="0"/>
            </a:endParaRPr>
          </a:p>
        </p:txBody>
      </p:sp>
    </p:spTree>
    <p:extLst>
      <p:ext uri="{BB962C8B-B14F-4D97-AF65-F5344CB8AC3E}">
        <p14:creationId xmlns:p14="http://schemas.microsoft.com/office/powerpoint/2010/main" val="4114104146"/>
      </p:ext>
    </p:extLst>
  </p:cSld>
  <p:clrMapOvr>
    <a:masterClrMapping/>
  </p:clrMapOvr>
  <mc:AlternateContent xmlns:mc="http://schemas.openxmlformats.org/markup-compatibility/2006" xmlns:p14="http://schemas.microsoft.com/office/powerpoint/2010/main">
    <mc:Choice Requires="p14">
      <p:transition spd="slow" p14:dur="1600">
        <p14:prism dir="d"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3099">
                                            <p:txEl>
                                              <p:pRg st="2" end="2"/>
                                            </p:txEl>
                                          </p:spTgt>
                                        </p:tgtEl>
                                        <p:attrNameLst>
                                          <p:attrName>style.visibility</p:attrName>
                                        </p:attrNameLst>
                                      </p:cBhvr>
                                      <p:to>
                                        <p:strVal val="visible"/>
                                      </p:to>
                                    </p:set>
                                    <p:animEffect transition="in" filter="fade">
                                      <p:cBhvr>
                                        <p:cTn id="7" dur="500"/>
                                        <p:tgtEl>
                                          <p:spTgt spid="3099">
                                            <p:txEl>
                                              <p:pRg st="2" end="2"/>
                                            </p:txEl>
                                          </p:spTgt>
                                        </p:tgtEl>
                                      </p:cBhvr>
                                    </p:animEffect>
                                  </p:childTnLst>
                                </p:cTn>
                              </p:par>
                            </p:childTnLst>
                          </p:cTn>
                        </p:par>
                        <p:par>
                          <p:cTn id="8" fill="hold">
                            <p:stCondLst>
                              <p:cond delay="1500"/>
                            </p:stCondLst>
                            <p:childTnLst>
                              <p:par>
                                <p:cTn id="9" presetID="10" presetClass="entr" presetSubtype="0" fill="hold" nodeType="afterEffect">
                                  <p:stCondLst>
                                    <p:cond delay="1000"/>
                                  </p:stCondLst>
                                  <p:childTnLst>
                                    <p:set>
                                      <p:cBhvr>
                                        <p:cTn id="10" dur="1" fill="hold">
                                          <p:stCondLst>
                                            <p:cond delay="0"/>
                                          </p:stCondLst>
                                        </p:cTn>
                                        <p:tgtEl>
                                          <p:spTgt spid="3099">
                                            <p:txEl>
                                              <p:pRg st="3" end="3"/>
                                            </p:txEl>
                                          </p:spTgt>
                                        </p:tgtEl>
                                        <p:attrNameLst>
                                          <p:attrName>style.visibility</p:attrName>
                                        </p:attrNameLst>
                                      </p:cBhvr>
                                      <p:to>
                                        <p:strVal val="visible"/>
                                      </p:to>
                                    </p:set>
                                    <p:animEffect transition="in" filter="fade">
                                      <p:cBhvr>
                                        <p:cTn id="11" dur="500"/>
                                        <p:tgtEl>
                                          <p:spTgt spid="3099">
                                            <p:txEl>
                                              <p:pRg st="3" end="3"/>
                                            </p:txEl>
                                          </p:spTgt>
                                        </p:tgtEl>
                                      </p:cBhvr>
                                    </p:animEffect>
                                  </p:childTnLst>
                                </p:cTn>
                              </p:par>
                            </p:childTnLst>
                          </p:cTn>
                        </p:par>
                        <p:par>
                          <p:cTn id="12" fill="hold">
                            <p:stCondLst>
                              <p:cond delay="3000"/>
                            </p:stCondLst>
                            <p:childTnLst>
                              <p:par>
                                <p:cTn id="13" presetID="10" presetClass="entr" presetSubtype="0" fill="hold" nodeType="afterEffect">
                                  <p:stCondLst>
                                    <p:cond delay="2000"/>
                                  </p:stCondLst>
                                  <p:childTnLst>
                                    <p:set>
                                      <p:cBhvr>
                                        <p:cTn id="14" dur="1" fill="hold">
                                          <p:stCondLst>
                                            <p:cond delay="0"/>
                                          </p:stCondLst>
                                        </p:cTn>
                                        <p:tgtEl>
                                          <p:spTgt spid="3099">
                                            <p:txEl>
                                              <p:pRg st="5" end="5"/>
                                            </p:txEl>
                                          </p:spTgt>
                                        </p:tgtEl>
                                        <p:attrNameLst>
                                          <p:attrName>style.visibility</p:attrName>
                                        </p:attrNameLst>
                                      </p:cBhvr>
                                      <p:to>
                                        <p:strVal val="visible"/>
                                      </p:to>
                                    </p:set>
                                    <p:animEffect transition="in" filter="fade">
                                      <p:cBhvr>
                                        <p:cTn id="15" dur="500"/>
                                        <p:tgtEl>
                                          <p:spTgt spid="3099">
                                            <p:txEl>
                                              <p:pRg st="5" end="5"/>
                                            </p:txEl>
                                          </p:spTgt>
                                        </p:tgtEl>
                                      </p:cBhvr>
                                    </p:animEffect>
                                  </p:childTnLst>
                                </p:cTn>
                              </p:par>
                            </p:childTnLst>
                          </p:cTn>
                        </p:par>
                        <p:par>
                          <p:cTn id="16" fill="hold">
                            <p:stCondLst>
                              <p:cond delay="5500"/>
                            </p:stCondLst>
                            <p:childTnLst>
                              <p:par>
                                <p:cTn id="17" presetID="10" presetClass="entr" presetSubtype="0" fill="hold" nodeType="afterEffect">
                                  <p:stCondLst>
                                    <p:cond delay="2000"/>
                                  </p:stCondLst>
                                  <p:childTnLst>
                                    <p:set>
                                      <p:cBhvr>
                                        <p:cTn id="18" dur="1" fill="hold">
                                          <p:stCondLst>
                                            <p:cond delay="0"/>
                                          </p:stCondLst>
                                        </p:cTn>
                                        <p:tgtEl>
                                          <p:spTgt spid="3099">
                                            <p:txEl>
                                              <p:pRg st="6" end="6"/>
                                            </p:txEl>
                                          </p:spTgt>
                                        </p:tgtEl>
                                        <p:attrNameLst>
                                          <p:attrName>style.visibility</p:attrName>
                                        </p:attrNameLst>
                                      </p:cBhvr>
                                      <p:to>
                                        <p:strVal val="visible"/>
                                      </p:to>
                                    </p:set>
                                    <p:animEffect transition="in" filter="fade">
                                      <p:cBhvr>
                                        <p:cTn id="19" dur="500"/>
                                        <p:tgtEl>
                                          <p:spTgt spid="30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99" name="Rectangle 27"/>
          <p:cNvSpPr>
            <a:spLocks noGrp="1" noChangeArrowheads="1"/>
          </p:cNvSpPr>
          <p:nvPr>
            <p:ph type="subTitle" idx="1"/>
          </p:nvPr>
        </p:nvSpPr>
        <p:spPr>
          <a:xfrm>
            <a:off x="228600" y="609600"/>
            <a:ext cx="8382000" cy="3733800"/>
          </a:xfrm>
        </p:spPr>
        <p:txBody>
          <a:bodyPr/>
          <a:lstStyle/>
          <a:p>
            <a:pPr algn="just"/>
            <a:r>
              <a:rPr lang="en-US" altLang="en-US" sz="4400" b="1" dirty="0" smtClean="0">
                <a:effectLst>
                  <a:outerShdw blurRad="38100" dist="38100" dir="2700000" algn="tl">
                    <a:srgbClr val="000000">
                      <a:alpha val="43137"/>
                    </a:srgbClr>
                  </a:outerShdw>
                </a:effectLst>
                <a:latin typeface="Footlight MT Light" panose="0204060206030A020304" pitchFamily="18" charset="0"/>
              </a:rPr>
              <a:t>“Come, I will send you to Pharaoh that you may bring my people, the children of Israel, out of Egypt.”</a:t>
            </a:r>
            <a:endParaRPr lang="en-US" altLang="en-US" sz="4400" b="1" dirty="0">
              <a:effectLst>
                <a:outerShdw blurRad="38100" dist="38100" dir="2700000" algn="tl">
                  <a:srgbClr val="000000">
                    <a:alpha val="43137"/>
                  </a:srgbClr>
                </a:outerShdw>
              </a:effectLst>
              <a:latin typeface="Footlight MT Light" panose="0204060206030A020304" pitchFamily="18" charset="0"/>
            </a:endParaRPr>
          </a:p>
        </p:txBody>
      </p:sp>
      <p:sp>
        <p:nvSpPr>
          <p:cNvPr id="3" name="TextBox 2"/>
          <p:cNvSpPr txBox="1"/>
          <p:nvPr/>
        </p:nvSpPr>
        <p:spPr>
          <a:xfrm>
            <a:off x="1524000" y="5638800"/>
            <a:ext cx="5334000" cy="707886"/>
          </a:xfrm>
          <a:prstGeom prst="rect">
            <a:avLst/>
          </a:prstGeom>
          <a:noFill/>
        </p:spPr>
        <p:txBody>
          <a:bodyPr wrap="square" rtlCol="0">
            <a:spAutoFit/>
          </a:bodyPr>
          <a:lstStyle/>
          <a:p>
            <a:pPr algn="ctr"/>
            <a:r>
              <a:rPr lang="en-US" sz="4000" b="1" dirty="0" smtClean="0">
                <a:effectLst>
                  <a:outerShdw blurRad="38100" dist="38100" dir="2700000" algn="tl">
                    <a:srgbClr val="000000">
                      <a:alpha val="43137"/>
                    </a:srgbClr>
                  </a:outerShdw>
                </a:effectLst>
                <a:latin typeface="Footlight MT Light" panose="0204060206030A020304" pitchFamily="18" charset="0"/>
              </a:rPr>
              <a:t>Exodus 3:10</a:t>
            </a:r>
            <a:endParaRPr lang="en-US" sz="4000" b="1" dirty="0">
              <a:effectLst>
                <a:outerShdw blurRad="38100" dist="38100" dir="2700000" algn="tl">
                  <a:srgbClr val="000000">
                    <a:alpha val="43137"/>
                  </a:srgbClr>
                </a:outerShdw>
              </a:effectLst>
              <a:latin typeface="Footlight MT Light" panose="0204060206030A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9" name="Rectangle 27"/>
          <p:cNvSpPr>
            <a:spLocks noGrp="1" noChangeArrowheads="1"/>
          </p:cNvSpPr>
          <p:nvPr>
            <p:ph type="subTitle" idx="1"/>
          </p:nvPr>
        </p:nvSpPr>
        <p:spPr>
          <a:xfrm>
            <a:off x="228600" y="152400"/>
            <a:ext cx="8686800" cy="6096000"/>
          </a:xfrm>
        </p:spPr>
        <p:txBody>
          <a:bodyPr/>
          <a:lstStyle/>
          <a:p>
            <a:r>
              <a:rPr lang="en-US" altLang="en-US" sz="4400" b="1" dirty="0" smtClean="0">
                <a:effectLst>
                  <a:outerShdw blurRad="38100" dist="38100" dir="2700000" algn="tl">
                    <a:srgbClr val="000000">
                      <a:alpha val="43137"/>
                    </a:srgbClr>
                  </a:outerShdw>
                </a:effectLst>
                <a:latin typeface="Footlight MT Light" panose="0204060206030A020304" pitchFamily="18" charset="0"/>
              </a:rPr>
              <a:t>He Wants Us To Understand…</a:t>
            </a:r>
          </a:p>
          <a:p>
            <a:pPr marL="571500" indent="-571500" algn="just">
              <a:buFont typeface="Wingdings" panose="05000000000000000000" pitchFamily="2" charset="2"/>
              <a:buChar char="ü"/>
            </a:pPr>
            <a:r>
              <a:rPr lang="en-US" altLang="en-US" sz="4000" b="1" dirty="0" smtClean="0">
                <a:effectLst>
                  <a:outerShdw blurRad="38100" dist="38100" dir="2700000" algn="tl">
                    <a:srgbClr val="000000">
                      <a:alpha val="43137"/>
                    </a:srgbClr>
                  </a:outerShdw>
                </a:effectLst>
                <a:latin typeface="Footlight MT Light" panose="0204060206030A020304" pitchFamily="18" charset="0"/>
              </a:rPr>
              <a:t>1 Corinthians 10:1-14</a:t>
            </a:r>
          </a:p>
          <a:p>
            <a:pPr marL="571500" indent="-571500" algn="just">
              <a:buFont typeface="Wingdings" panose="05000000000000000000" pitchFamily="2" charset="2"/>
              <a:buChar char="ü"/>
            </a:pPr>
            <a:r>
              <a:rPr lang="en-US" altLang="en-US" sz="4000" b="1" dirty="0" smtClean="0">
                <a:effectLst>
                  <a:outerShdw blurRad="38100" dist="38100" dir="2700000" algn="tl">
                    <a:srgbClr val="000000">
                      <a:alpha val="43137"/>
                    </a:srgbClr>
                  </a:outerShdw>
                </a:effectLst>
                <a:latin typeface="Footlight MT Light" panose="0204060206030A020304" pitchFamily="18" charset="0"/>
              </a:rPr>
              <a:t>Galatians 5:19-21</a:t>
            </a:r>
          </a:p>
          <a:p>
            <a:pPr marL="571500" indent="-571500" algn="just">
              <a:buFont typeface="Wingdings" panose="05000000000000000000" pitchFamily="2" charset="2"/>
              <a:buChar char="ü"/>
            </a:pPr>
            <a:r>
              <a:rPr lang="en-US" altLang="en-US" sz="4000" b="1" dirty="0" smtClean="0">
                <a:effectLst>
                  <a:outerShdw blurRad="38100" dist="38100" dir="2700000" algn="tl">
                    <a:srgbClr val="000000">
                      <a:alpha val="43137"/>
                    </a:srgbClr>
                  </a:outerShdw>
                </a:effectLst>
                <a:latin typeface="Footlight MT Light" panose="0204060206030A020304" pitchFamily="18" charset="0"/>
              </a:rPr>
              <a:t>Colossians 3:5-6</a:t>
            </a:r>
          </a:p>
          <a:p>
            <a:pPr marL="571500" indent="-571500" algn="just">
              <a:buFont typeface="Wingdings" panose="05000000000000000000" pitchFamily="2" charset="2"/>
              <a:buChar char="ü"/>
            </a:pPr>
            <a:r>
              <a:rPr lang="en-US" altLang="en-US" sz="4000" b="1" dirty="0" smtClean="0">
                <a:effectLst>
                  <a:outerShdw blurRad="38100" dist="38100" dir="2700000" algn="tl">
                    <a:srgbClr val="000000">
                      <a:alpha val="43137"/>
                    </a:srgbClr>
                  </a:outerShdw>
                </a:effectLst>
                <a:latin typeface="Footlight MT Light" panose="0204060206030A020304" pitchFamily="18" charset="0"/>
              </a:rPr>
              <a:t>1 John 5:21</a:t>
            </a:r>
          </a:p>
          <a:p>
            <a:pPr marL="571500" indent="-571500" algn="just">
              <a:buFont typeface="Wingdings" panose="05000000000000000000" pitchFamily="2" charset="2"/>
              <a:buChar char="ü"/>
            </a:pPr>
            <a:r>
              <a:rPr lang="en-US" altLang="en-US" sz="4000" b="1" dirty="0" smtClean="0">
                <a:effectLst>
                  <a:outerShdw blurRad="38100" dist="38100" dir="2700000" algn="tl">
                    <a:srgbClr val="000000">
                      <a:alpha val="43137"/>
                    </a:srgbClr>
                  </a:outerShdw>
                </a:effectLst>
                <a:latin typeface="Footlight MT Light" panose="0204060206030A020304" pitchFamily="18" charset="0"/>
              </a:rPr>
              <a:t>Matthew 6:33</a:t>
            </a:r>
          </a:p>
          <a:p>
            <a:pPr marL="571500" indent="-571500" algn="just">
              <a:buFont typeface="Wingdings" panose="05000000000000000000" pitchFamily="2" charset="2"/>
              <a:buChar char="ü"/>
            </a:pPr>
            <a:endParaRPr lang="en-US" altLang="en-US" sz="4000" b="1" dirty="0">
              <a:effectLst>
                <a:outerShdw blurRad="38100" dist="38100" dir="2700000" algn="tl">
                  <a:srgbClr val="000000">
                    <a:alpha val="43137"/>
                  </a:srgbClr>
                </a:outerShdw>
              </a:effectLst>
              <a:latin typeface="Footlight MT Light" panose="0204060206030A020304" pitchFamily="18" charset="0"/>
            </a:endParaRPr>
          </a:p>
          <a:p>
            <a:pPr marL="571500" indent="-571500" algn="just">
              <a:buFont typeface="Wingdings" panose="05000000000000000000" pitchFamily="2" charset="2"/>
              <a:buChar char="ü"/>
            </a:pPr>
            <a:r>
              <a:rPr lang="en-US" altLang="en-US" sz="4000" b="1" dirty="0" smtClean="0">
                <a:effectLst>
                  <a:outerShdw blurRad="38100" dist="38100" dir="2700000" algn="tl">
                    <a:srgbClr val="000000">
                      <a:alpha val="43137"/>
                    </a:srgbClr>
                  </a:outerShdw>
                </a:effectLst>
                <a:latin typeface="Footlight MT Light" panose="0204060206030A020304" pitchFamily="18" charset="0"/>
              </a:rPr>
              <a:t>We too must not forget</a:t>
            </a:r>
            <a:endParaRPr lang="en-US" altLang="en-US" sz="3600" b="1" dirty="0">
              <a:effectLst>
                <a:outerShdw blurRad="38100" dist="38100" dir="2700000" algn="tl">
                  <a:srgbClr val="000000">
                    <a:alpha val="43137"/>
                  </a:srgbClr>
                </a:outerShdw>
              </a:effectLst>
              <a:latin typeface="Footlight MT Light" panose="0204060206030A020304" pitchFamily="18" charset="0"/>
            </a:endParaRPr>
          </a:p>
        </p:txBody>
      </p:sp>
    </p:spTree>
    <p:extLst>
      <p:ext uri="{BB962C8B-B14F-4D97-AF65-F5344CB8AC3E}">
        <p14:creationId xmlns:p14="http://schemas.microsoft.com/office/powerpoint/2010/main" val="67500626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3099">
                                            <p:txEl>
                                              <p:pRg st="1" end="1"/>
                                            </p:txEl>
                                          </p:spTgt>
                                        </p:tgtEl>
                                        <p:attrNameLst>
                                          <p:attrName>style.visibility</p:attrName>
                                        </p:attrNameLst>
                                      </p:cBhvr>
                                      <p:to>
                                        <p:strVal val="visible"/>
                                      </p:to>
                                    </p:set>
                                    <p:animEffect transition="in" filter="fade">
                                      <p:cBhvr>
                                        <p:cTn id="7" dur="500"/>
                                        <p:tgtEl>
                                          <p:spTgt spid="3099">
                                            <p:txEl>
                                              <p:pRg st="1" end="1"/>
                                            </p:txEl>
                                          </p:spTgt>
                                        </p:tgtEl>
                                      </p:cBhvr>
                                    </p:animEffect>
                                  </p:childTnLst>
                                </p:cTn>
                              </p:par>
                            </p:childTnLst>
                          </p:cTn>
                        </p:par>
                        <p:par>
                          <p:cTn id="8" fill="hold">
                            <p:stCondLst>
                              <p:cond delay="1500"/>
                            </p:stCondLst>
                            <p:childTnLst>
                              <p:par>
                                <p:cTn id="9" presetID="10" presetClass="entr" presetSubtype="0" fill="hold" nodeType="afterEffect">
                                  <p:stCondLst>
                                    <p:cond delay="2000"/>
                                  </p:stCondLst>
                                  <p:childTnLst>
                                    <p:set>
                                      <p:cBhvr>
                                        <p:cTn id="10" dur="1" fill="hold">
                                          <p:stCondLst>
                                            <p:cond delay="0"/>
                                          </p:stCondLst>
                                        </p:cTn>
                                        <p:tgtEl>
                                          <p:spTgt spid="3099">
                                            <p:txEl>
                                              <p:pRg st="2" end="2"/>
                                            </p:txEl>
                                          </p:spTgt>
                                        </p:tgtEl>
                                        <p:attrNameLst>
                                          <p:attrName>style.visibility</p:attrName>
                                        </p:attrNameLst>
                                      </p:cBhvr>
                                      <p:to>
                                        <p:strVal val="visible"/>
                                      </p:to>
                                    </p:set>
                                    <p:animEffect transition="in" filter="fade">
                                      <p:cBhvr>
                                        <p:cTn id="11" dur="500"/>
                                        <p:tgtEl>
                                          <p:spTgt spid="3099">
                                            <p:txEl>
                                              <p:pRg st="2" end="2"/>
                                            </p:txEl>
                                          </p:spTgt>
                                        </p:tgtEl>
                                      </p:cBhvr>
                                    </p:animEffect>
                                  </p:childTnLst>
                                </p:cTn>
                              </p:par>
                            </p:childTnLst>
                          </p:cTn>
                        </p:par>
                        <p:par>
                          <p:cTn id="12" fill="hold">
                            <p:stCondLst>
                              <p:cond delay="4000"/>
                            </p:stCondLst>
                            <p:childTnLst>
                              <p:par>
                                <p:cTn id="13" presetID="10" presetClass="entr" presetSubtype="0" fill="hold" nodeType="afterEffect">
                                  <p:stCondLst>
                                    <p:cond delay="2000"/>
                                  </p:stCondLst>
                                  <p:childTnLst>
                                    <p:set>
                                      <p:cBhvr>
                                        <p:cTn id="14" dur="1" fill="hold">
                                          <p:stCondLst>
                                            <p:cond delay="0"/>
                                          </p:stCondLst>
                                        </p:cTn>
                                        <p:tgtEl>
                                          <p:spTgt spid="3099">
                                            <p:txEl>
                                              <p:pRg st="3" end="3"/>
                                            </p:txEl>
                                          </p:spTgt>
                                        </p:tgtEl>
                                        <p:attrNameLst>
                                          <p:attrName>style.visibility</p:attrName>
                                        </p:attrNameLst>
                                      </p:cBhvr>
                                      <p:to>
                                        <p:strVal val="visible"/>
                                      </p:to>
                                    </p:set>
                                    <p:animEffect transition="in" filter="fade">
                                      <p:cBhvr>
                                        <p:cTn id="15" dur="500"/>
                                        <p:tgtEl>
                                          <p:spTgt spid="3099">
                                            <p:txEl>
                                              <p:pRg st="3" end="3"/>
                                            </p:txEl>
                                          </p:spTgt>
                                        </p:tgtEl>
                                      </p:cBhvr>
                                    </p:animEffect>
                                  </p:childTnLst>
                                </p:cTn>
                              </p:par>
                            </p:childTnLst>
                          </p:cTn>
                        </p:par>
                        <p:par>
                          <p:cTn id="16" fill="hold">
                            <p:stCondLst>
                              <p:cond delay="6500"/>
                            </p:stCondLst>
                            <p:childTnLst>
                              <p:par>
                                <p:cTn id="17" presetID="10" presetClass="entr" presetSubtype="0" fill="hold" nodeType="afterEffect">
                                  <p:stCondLst>
                                    <p:cond delay="2000"/>
                                  </p:stCondLst>
                                  <p:childTnLst>
                                    <p:set>
                                      <p:cBhvr>
                                        <p:cTn id="18" dur="1" fill="hold">
                                          <p:stCondLst>
                                            <p:cond delay="0"/>
                                          </p:stCondLst>
                                        </p:cTn>
                                        <p:tgtEl>
                                          <p:spTgt spid="3099">
                                            <p:txEl>
                                              <p:pRg st="4" end="4"/>
                                            </p:txEl>
                                          </p:spTgt>
                                        </p:tgtEl>
                                        <p:attrNameLst>
                                          <p:attrName>style.visibility</p:attrName>
                                        </p:attrNameLst>
                                      </p:cBhvr>
                                      <p:to>
                                        <p:strVal val="visible"/>
                                      </p:to>
                                    </p:set>
                                    <p:animEffect transition="in" filter="fade">
                                      <p:cBhvr>
                                        <p:cTn id="19" dur="500"/>
                                        <p:tgtEl>
                                          <p:spTgt spid="3099">
                                            <p:txEl>
                                              <p:pRg st="4" end="4"/>
                                            </p:txEl>
                                          </p:spTgt>
                                        </p:tgtEl>
                                      </p:cBhvr>
                                    </p:animEffect>
                                  </p:childTnLst>
                                </p:cTn>
                              </p:par>
                            </p:childTnLst>
                          </p:cTn>
                        </p:par>
                        <p:par>
                          <p:cTn id="20" fill="hold">
                            <p:stCondLst>
                              <p:cond delay="9000"/>
                            </p:stCondLst>
                            <p:childTnLst>
                              <p:par>
                                <p:cTn id="21" presetID="10" presetClass="entr" presetSubtype="0" fill="hold" nodeType="afterEffect">
                                  <p:stCondLst>
                                    <p:cond delay="2000"/>
                                  </p:stCondLst>
                                  <p:childTnLst>
                                    <p:set>
                                      <p:cBhvr>
                                        <p:cTn id="22" dur="1" fill="hold">
                                          <p:stCondLst>
                                            <p:cond delay="0"/>
                                          </p:stCondLst>
                                        </p:cTn>
                                        <p:tgtEl>
                                          <p:spTgt spid="3099">
                                            <p:txEl>
                                              <p:pRg st="5" end="5"/>
                                            </p:txEl>
                                          </p:spTgt>
                                        </p:tgtEl>
                                        <p:attrNameLst>
                                          <p:attrName>style.visibility</p:attrName>
                                        </p:attrNameLst>
                                      </p:cBhvr>
                                      <p:to>
                                        <p:strVal val="visible"/>
                                      </p:to>
                                    </p:set>
                                    <p:animEffect transition="in" filter="fade">
                                      <p:cBhvr>
                                        <p:cTn id="23" dur="500"/>
                                        <p:tgtEl>
                                          <p:spTgt spid="3099">
                                            <p:txEl>
                                              <p:pRg st="5" end="5"/>
                                            </p:txEl>
                                          </p:spTgt>
                                        </p:tgtEl>
                                      </p:cBhvr>
                                    </p:animEffect>
                                  </p:childTnLst>
                                </p:cTn>
                              </p:par>
                            </p:childTnLst>
                          </p:cTn>
                        </p:par>
                        <p:par>
                          <p:cTn id="24" fill="hold">
                            <p:stCondLst>
                              <p:cond delay="11500"/>
                            </p:stCondLst>
                            <p:childTnLst>
                              <p:par>
                                <p:cTn id="25" presetID="10" presetClass="entr" presetSubtype="0" fill="hold" nodeType="afterEffect">
                                  <p:stCondLst>
                                    <p:cond delay="2000"/>
                                  </p:stCondLst>
                                  <p:childTnLst>
                                    <p:set>
                                      <p:cBhvr>
                                        <p:cTn id="26" dur="1" fill="hold">
                                          <p:stCondLst>
                                            <p:cond delay="0"/>
                                          </p:stCondLst>
                                        </p:cTn>
                                        <p:tgtEl>
                                          <p:spTgt spid="3099">
                                            <p:txEl>
                                              <p:pRg st="7" end="7"/>
                                            </p:txEl>
                                          </p:spTgt>
                                        </p:tgtEl>
                                        <p:attrNameLst>
                                          <p:attrName>style.visibility</p:attrName>
                                        </p:attrNameLst>
                                      </p:cBhvr>
                                      <p:to>
                                        <p:strVal val="visible"/>
                                      </p:to>
                                    </p:set>
                                    <p:animEffect transition="in" filter="fade">
                                      <p:cBhvr>
                                        <p:cTn id="27" dur="500"/>
                                        <p:tgtEl>
                                          <p:spTgt spid="30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82476"/>
            <a:ext cx="8229600" cy="2308324"/>
          </a:xfrm>
          <a:prstGeom prst="rect">
            <a:avLst/>
          </a:prstGeom>
          <a:noFill/>
        </p:spPr>
        <p:txBody>
          <a:bodyPr wrap="square" rtlCol="0">
            <a:spAutoFit/>
          </a:bodyPr>
          <a:lstStyle/>
          <a:p>
            <a:pPr algn="ctr"/>
            <a:r>
              <a:rPr lang="en-US" sz="7200" b="1" dirty="0" smtClean="0">
                <a:effectLst>
                  <a:outerShdw blurRad="50800" dist="38100" algn="l" rotWithShape="0">
                    <a:prstClr val="black">
                      <a:alpha val="40000"/>
                    </a:prstClr>
                  </a:outerShdw>
                  <a:reflection blurRad="6350" stA="55000" endA="300" endPos="45500" dir="5400000" sy="-100000" algn="bl" rotWithShape="0"/>
                </a:effectLst>
                <a:latin typeface="Baskerville Old Face" panose="02020602080505020303" pitchFamily="18" charset="0"/>
              </a:rPr>
              <a:t>Have NO Other Gods</a:t>
            </a:r>
            <a:endParaRPr lang="en-US" sz="7200" b="1" dirty="0">
              <a:effectLst>
                <a:outerShdw blurRad="50800" dist="38100" algn="l" rotWithShape="0">
                  <a:prstClr val="black">
                    <a:alpha val="40000"/>
                  </a:prstClr>
                </a:outerShdw>
                <a:reflection blurRad="6350" stA="55000" endA="300" endPos="45500" dir="5400000" sy="-100000" algn="bl" rotWithShape="0"/>
              </a:effectLst>
              <a:latin typeface="Baskerville Old Face" panose="02020602080505020303" pitchFamily="18" charset="0"/>
            </a:endParaRPr>
          </a:p>
        </p:txBody>
      </p:sp>
    </p:spTree>
    <p:extLst>
      <p:ext uri="{BB962C8B-B14F-4D97-AF65-F5344CB8AC3E}">
        <p14:creationId xmlns:p14="http://schemas.microsoft.com/office/powerpoint/2010/main" val="272770275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subTitle" idx="1"/>
          </p:nvPr>
        </p:nvSpPr>
        <p:spPr>
          <a:xfrm>
            <a:off x="228600" y="457200"/>
            <a:ext cx="8686800" cy="6019800"/>
          </a:xfrm>
        </p:spPr>
        <p:txBody>
          <a:bodyPr/>
          <a:lstStyle/>
          <a:p>
            <a:pPr algn="just"/>
            <a:r>
              <a:rPr lang="en-US" altLang="en-US" sz="4400" b="1" dirty="0" smtClean="0">
                <a:effectLst>
                  <a:outerShdw blurRad="38100" dist="38100" dir="2700000" algn="tl">
                    <a:srgbClr val="000000">
                      <a:alpha val="43137"/>
                    </a:srgbClr>
                  </a:outerShdw>
                </a:effectLst>
                <a:latin typeface="Footlight MT Light" panose="0204060206030A020304" pitchFamily="18" charset="0"/>
              </a:rPr>
              <a:t>“Who is the Lord, that I should obey his voice and let Israel go?  I do not know the Lord, and moreover, I will not let Israel go.”</a:t>
            </a:r>
          </a:p>
          <a:p>
            <a:pPr algn="just"/>
            <a:endParaRPr lang="en-US" altLang="en-US" sz="4400" b="1" dirty="0">
              <a:effectLst>
                <a:outerShdw blurRad="38100" dist="38100" dir="2700000" algn="tl">
                  <a:srgbClr val="000000">
                    <a:alpha val="43137"/>
                  </a:srgbClr>
                </a:outerShdw>
              </a:effectLst>
              <a:latin typeface="Footlight MT Light" panose="0204060206030A020304" pitchFamily="18" charset="0"/>
            </a:endParaRPr>
          </a:p>
          <a:p>
            <a:pPr algn="just"/>
            <a:endParaRPr lang="en-US" altLang="en-US" sz="4400" b="1" dirty="0" smtClean="0">
              <a:effectLst>
                <a:outerShdw blurRad="38100" dist="38100" dir="2700000" algn="tl">
                  <a:srgbClr val="000000">
                    <a:alpha val="43137"/>
                  </a:srgbClr>
                </a:outerShdw>
              </a:effectLst>
              <a:latin typeface="Footlight MT Light" panose="0204060206030A020304" pitchFamily="18" charset="0"/>
            </a:endParaRPr>
          </a:p>
          <a:p>
            <a:r>
              <a:rPr lang="en-US" altLang="en-US" sz="4400" b="1" dirty="0" smtClean="0">
                <a:effectLst>
                  <a:outerShdw blurRad="38100" dist="38100" dir="2700000" algn="tl">
                    <a:srgbClr val="000000">
                      <a:alpha val="43137"/>
                    </a:srgbClr>
                  </a:outerShdw>
                </a:effectLst>
                <a:latin typeface="Footlight MT Light" panose="0204060206030A020304" pitchFamily="18" charset="0"/>
              </a:rPr>
              <a:t>Exodus 5:1-2</a:t>
            </a:r>
            <a:endParaRPr lang="en-US" altLang="en-US" sz="4400" b="1" dirty="0">
              <a:effectLst>
                <a:outerShdw blurRad="38100" dist="38100" dir="2700000" algn="tl">
                  <a:srgbClr val="000000">
                    <a:alpha val="43137"/>
                  </a:srgbClr>
                </a:outerShdw>
              </a:effectLst>
              <a:latin typeface="Footlight MT Light" panose="0204060206030A020304" pitchFamily="18" charset="0"/>
            </a:endParaRPr>
          </a:p>
        </p:txBody>
      </p:sp>
    </p:spTree>
    <p:extLst>
      <p:ext uri="{BB962C8B-B14F-4D97-AF65-F5344CB8AC3E}">
        <p14:creationId xmlns:p14="http://schemas.microsoft.com/office/powerpoint/2010/main" val="1795320360"/>
      </p:ext>
    </p:extLst>
  </p:cSld>
  <p:clrMapOvr>
    <a:masterClrMapping/>
  </p:clrMapOvr>
  <mc:AlternateContent xmlns:mc="http://schemas.openxmlformats.org/markup-compatibility/2006" xmlns:p14="http://schemas.microsoft.com/office/powerpoint/2010/main">
    <mc:Choice Requires="p14">
      <p:transition spd="slow" p14:dur="1600">
        <p14:prism dir="u" isContent="1"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subTitle" idx="1"/>
          </p:nvPr>
        </p:nvSpPr>
        <p:spPr>
          <a:xfrm>
            <a:off x="228600" y="457200"/>
            <a:ext cx="8686800" cy="6019800"/>
          </a:xfrm>
        </p:spPr>
        <p:txBody>
          <a:bodyPr/>
          <a:lstStyle/>
          <a:p>
            <a:pPr algn="just"/>
            <a:r>
              <a:rPr lang="en-US" altLang="en-US" sz="4400" b="1" dirty="0" smtClean="0">
                <a:effectLst>
                  <a:outerShdw blurRad="38100" dist="38100" dir="2700000" algn="tl">
                    <a:srgbClr val="000000">
                      <a:alpha val="43137"/>
                    </a:srgbClr>
                  </a:outerShdw>
                </a:effectLst>
                <a:latin typeface="Footlight MT Light" panose="0204060206030A020304" pitchFamily="18" charset="0"/>
              </a:rPr>
              <a:t>“Now you shall see what I will do to Pharaoh...”</a:t>
            </a:r>
          </a:p>
          <a:p>
            <a:pPr algn="just"/>
            <a:endParaRPr lang="en-US" altLang="en-US" sz="4400" b="1" dirty="0">
              <a:effectLst>
                <a:outerShdw blurRad="38100" dist="38100" dir="2700000" algn="tl">
                  <a:srgbClr val="000000">
                    <a:alpha val="43137"/>
                  </a:srgbClr>
                </a:outerShdw>
              </a:effectLst>
              <a:latin typeface="Footlight MT Light" panose="0204060206030A020304" pitchFamily="18" charset="0"/>
            </a:endParaRPr>
          </a:p>
          <a:p>
            <a:pPr algn="just"/>
            <a:endParaRPr lang="en-US" altLang="en-US" sz="4400" b="1" dirty="0" smtClean="0">
              <a:effectLst>
                <a:outerShdw blurRad="38100" dist="38100" dir="2700000" algn="tl">
                  <a:srgbClr val="000000">
                    <a:alpha val="43137"/>
                  </a:srgbClr>
                </a:outerShdw>
              </a:effectLst>
              <a:latin typeface="Footlight MT Light" panose="0204060206030A020304" pitchFamily="18" charset="0"/>
            </a:endParaRPr>
          </a:p>
          <a:p>
            <a:r>
              <a:rPr lang="en-US" altLang="en-US" sz="4400" b="1" dirty="0" smtClean="0">
                <a:effectLst>
                  <a:outerShdw blurRad="38100" dist="38100" dir="2700000" algn="tl">
                    <a:srgbClr val="000000">
                      <a:alpha val="43137"/>
                    </a:srgbClr>
                  </a:outerShdw>
                </a:effectLst>
                <a:latin typeface="Footlight MT Light" panose="0204060206030A020304" pitchFamily="18" charset="0"/>
              </a:rPr>
              <a:t>Exodus 6:1-</a:t>
            </a:r>
            <a:endParaRPr lang="en-US" altLang="en-US" sz="4400" b="1" dirty="0">
              <a:effectLst>
                <a:outerShdw blurRad="38100" dist="38100" dir="2700000" algn="tl">
                  <a:srgbClr val="000000">
                    <a:alpha val="43137"/>
                  </a:srgbClr>
                </a:outerShdw>
              </a:effectLst>
              <a:latin typeface="Footlight MT Light" panose="0204060206030A020304" pitchFamily="18" charset="0"/>
            </a:endParaRPr>
          </a:p>
        </p:txBody>
      </p:sp>
    </p:spTree>
    <p:extLst>
      <p:ext uri="{BB962C8B-B14F-4D97-AF65-F5344CB8AC3E}">
        <p14:creationId xmlns:p14="http://schemas.microsoft.com/office/powerpoint/2010/main" val="1325557909"/>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1" descr="blog post photo">
            <a:hlinkClick r:id="rId2" tooltip="Biblical Plagues: The First Curses"/>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 y="0"/>
            <a:ext cx="9183757" cy="6858000"/>
          </a:xfrm>
          <a:prstGeom prst="rect">
            <a:avLst/>
          </a:prstGeom>
          <a:noFill/>
          <a:extLst>
            <a:ext uri="{909E8E84-426E-40DD-AFC4-6F175D3DCCD1}">
              <a14:hiddenFill xmlns:a14="http://schemas.microsoft.com/office/drawing/2010/main">
                <a:solidFill>
                  <a:srgbClr val="FFFFFF"/>
                </a:solidFill>
              </a14:hiddenFill>
            </a:ext>
          </a:extLst>
        </p:spPr>
      </p:pic>
      <p:sp>
        <p:nvSpPr>
          <p:cNvPr id="9218" name="Rectangle 2"/>
          <p:cNvSpPr>
            <a:spLocks noGrp="1" noChangeArrowheads="1"/>
          </p:cNvSpPr>
          <p:nvPr>
            <p:ph type="subTitle" idx="1"/>
          </p:nvPr>
        </p:nvSpPr>
        <p:spPr>
          <a:xfrm>
            <a:off x="228600" y="457200"/>
            <a:ext cx="8686800" cy="6019800"/>
          </a:xfrm>
          <a:solidFill>
            <a:srgbClr val="C00000">
              <a:alpha val="41000"/>
            </a:srgbClr>
          </a:solidFill>
        </p:spPr>
        <p:txBody>
          <a:bodyPr/>
          <a:lstStyle/>
          <a:p>
            <a:pPr algn="just"/>
            <a:r>
              <a:rPr lang="en-US" altLang="en-US" sz="3600" b="1" dirty="0" smtClean="0">
                <a:solidFill>
                  <a:schemeClr val="bg1"/>
                </a:solidFill>
                <a:effectLst>
                  <a:outerShdw blurRad="38100" dist="38100" dir="2700000" algn="tl">
                    <a:srgbClr val="000000">
                      <a:alpha val="43137"/>
                    </a:srgbClr>
                  </a:outerShdw>
                </a:effectLst>
                <a:latin typeface="Footlight MT Light" panose="0204060206030A020304" pitchFamily="18" charset="0"/>
              </a:rPr>
              <a:t>“…In the sight of Pharaoh and in the sigh of his servants he lifted up the staff and struck the water in the Nile, an d all the water in the Nile turned into blood.  And the fish in the Nile died, and the Nile stank, so that the Egyptians could not drink water from the Nile.  There was blood throughout all the land of Egypt. (Exodus 7:20-21)</a:t>
            </a:r>
            <a:endParaRPr lang="en-US" altLang="en-US" sz="3600" b="1" dirty="0">
              <a:solidFill>
                <a:schemeClr val="bg1"/>
              </a:solidFill>
              <a:effectLst>
                <a:outerShdw blurRad="38100" dist="38100" dir="2700000" algn="tl">
                  <a:srgbClr val="000000">
                    <a:alpha val="43137"/>
                  </a:srgbClr>
                </a:outerShdw>
              </a:effectLst>
              <a:latin typeface="Footlight MT Light" panose="0204060206030A020304" pitchFamily="18" charset="0"/>
            </a:endParaRPr>
          </a:p>
        </p:txBody>
      </p:sp>
      <p:pic>
        <p:nvPicPr>
          <p:cNvPr id="1026" name="Picture 2" descr="File:Khnum.sv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0"/>
            <a:ext cx="3396367" cy="6868478"/>
          </a:xfrm>
          <a:prstGeom prst="rect">
            <a:avLst/>
          </a:prstGeom>
          <a:solidFill>
            <a:schemeClr val="bg1"/>
          </a:solidFill>
        </p:spPr>
      </p:pic>
    </p:spTree>
    <p:extLst>
      <p:ext uri="{BB962C8B-B14F-4D97-AF65-F5344CB8AC3E}">
        <p14:creationId xmlns:p14="http://schemas.microsoft.com/office/powerpoint/2010/main" val="2594523963"/>
      </p:ext>
    </p:extLst>
  </p:cSld>
  <p:clrMapOvr>
    <a:masterClrMapping/>
  </p:clrMapOvr>
  <mc:AlternateContent xmlns:mc="http://schemas.openxmlformats.org/markup-compatibility/2006" xmlns:p14="http://schemas.microsoft.com/office/powerpoint/2010/main">
    <mc:Choice Requires="p14">
      <p:transition spd="slow" p14:dur="1600">
        <p14:prism dir="d"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218">
                                            <p:bg/>
                                          </p:spTgt>
                                        </p:tgtEl>
                                        <p:attrNameLst>
                                          <p:attrName>style.visibility</p:attrName>
                                        </p:attrNameLst>
                                      </p:cBhvr>
                                      <p:to>
                                        <p:strVal val="visible"/>
                                      </p:to>
                                    </p:set>
                                    <p:anim calcmode="lin" valueType="num">
                                      <p:cBhvr>
                                        <p:cTn id="7" dur="1000" fill="hold"/>
                                        <p:tgtEl>
                                          <p:spTgt spid="9218">
                                            <p:bg/>
                                          </p:spTgt>
                                        </p:tgtEl>
                                        <p:attrNameLst>
                                          <p:attrName>ppt_w</p:attrName>
                                        </p:attrNameLst>
                                      </p:cBhvr>
                                      <p:tavLst>
                                        <p:tav tm="0">
                                          <p:val>
                                            <p:fltVal val="0"/>
                                          </p:val>
                                        </p:tav>
                                        <p:tav tm="100000">
                                          <p:val>
                                            <p:strVal val="#ppt_w"/>
                                          </p:val>
                                        </p:tav>
                                      </p:tavLst>
                                    </p:anim>
                                    <p:anim calcmode="lin" valueType="num">
                                      <p:cBhvr>
                                        <p:cTn id="8" dur="1000" fill="hold"/>
                                        <p:tgtEl>
                                          <p:spTgt spid="9218">
                                            <p:bg/>
                                          </p:spTgt>
                                        </p:tgtEl>
                                        <p:attrNameLst>
                                          <p:attrName>ppt_h</p:attrName>
                                        </p:attrNameLst>
                                      </p:cBhvr>
                                      <p:tavLst>
                                        <p:tav tm="0">
                                          <p:val>
                                            <p:fltVal val="0"/>
                                          </p:val>
                                        </p:tav>
                                        <p:tav tm="100000">
                                          <p:val>
                                            <p:strVal val="#ppt_h"/>
                                          </p:val>
                                        </p:tav>
                                      </p:tavLst>
                                    </p:anim>
                                    <p:anim calcmode="lin" valueType="num">
                                      <p:cBhvr>
                                        <p:cTn id="9" dur="1000" fill="hold"/>
                                        <p:tgtEl>
                                          <p:spTgt spid="9218">
                                            <p:bg/>
                                          </p:spTgt>
                                        </p:tgtEl>
                                        <p:attrNameLst>
                                          <p:attrName>style.rotation</p:attrName>
                                        </p:attrNameLst>
                                      </p:cBhvr>
                                      <p:tavLst>
                                        <p:tav tm="0">
                                          <p:val>
                                            <p:fltVal val="90"/>
                                          </p:val>
                                        </p:tav>
                                        <p:tav tm="100000">
                                          <p:val>
                                            <p:fltVal val="0"/>
                                          </p:val>
                                        </p:tav>
                                      </p:tavLst>
                                    </p:anim>
                                    <p:animEffect transition="in" filter="fade">
                                      <p:cBhvr>
                                        <p:cTn id="10" dur="1000"/>
                                        <p:tgtEl>
                                          <p:spTgt spid="9218">
                                            <p:bg/>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9218">
                                            <p:txEl>
                                              <p:pRg st="0" end="0"/>
                                            </p:txEl>
                                          </p:spTgt>
                                        </p:tgtEl>
                                        <p:attrNameLst>
                                          <p:attrName>style.visibility</p:attrName>
                                        </p:attrNameLst>
                                      </p:cBhvr>
                                      <p:to>
                                        <p:strVal val="visible"/>
                                      </p:to>
                                    </p:set>
                                    <p:anim calcmode="lin" valueType="num">
                                      <p:cBhvr>
                                        <p:cTn id="13" dur="1000" fill="hold"/>
                                        <p:tgtEl>
                                          <p:spTgt spid="9218">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9218">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9218">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921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 name="Picture 33" descr="https://encrypted-tbn0.gstatic.com/images?q=tbn:ANd9GcT9jxxcu-DA9Prajojo3P8NZ3CWF01Bb48xrq1U5Lm-YakTlzZP">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1593" cy="6858000"/>
          </a:xfrm>
          <a:prstGeom prst="rect">
            <a:avLst/>
          </a:prstGeom>
          <a:noFill/>
          <a:extLst>
            <a:ext uri="{909E8E84-426E-40DD-AFC4-6F175D3DCCD1}">
              <a14:hiddenFill xmlns:a14="http://schemas.microsoft.com/office/drawing/2010/main">
                <a:solidFill>
                  <a:srgbClr val="FFFFFF"/>
                </a:solidFill>
              </a14:hiddenFill>
            </a:ext>
          </a:extLst>
        </p:spPr>
      </p:pic>
      <p:sp>
        <p:nvSpPr>
          <p:cNvPr id="9218" name="Rectangle 2"/>
          <p:cNvSpPr>
            <a:spLocks noGrp="1" noChangeArrowheads="1"/>
          </p:cNvSpPr>
          <p:nvPr>
            <p:ph type="subTitle" idx="1"/>
          </p:nvPr>
        </p:nvSpPr>
        <p:spPr>
          <a:xfrm>
            <a:off x="252796" y="419099"/>
            <a:ext cx="8686800" cy="6019800"/>
          </a:xfrm>
          <a:solidFill>
            <a:srgbClr val="00B050">
              <a:alpha val="41000"/>
            </a:srgbClr>
          </a:solidFill>
        </p:spPr>
        <p:txBody>
          <a:bodyPr/>
          <a:lstStyle/>
          <a:p>
            <a:pPr algn="just"/>
            <a:r>
              <a:rPr lang="en-US" altLang="en-US" sz="3600" b="1" dirty="0" smtClean="0">
                <a:solidFill>
                  <a:schemeClr val="bg1"/>
                </a:solidFill>
                <a:effectLst>
                  <a:outerShdw blurRad="38100" dist="38100" dir="2700000" algn="tl">
                    <a:srgbClr val="000000">
                      <a:alpha val="43137"/>
                    </a:srgbClr>
                  </a:outerShdw>
                </a:effectLst>
                <a:latin typeface="Footlight MT Light" panose="0204060206030A020304" pitchFamily="18" charset="0"/>
              </a:rPr>
              <a:t>“…frogs shall come up into your house and into your bedroom and on your bed and into the houses of your servants and your people, and into your ovens and your kneading bowls.  The frogs shall come up on you and on your people and on all your servants. (Exodus 8:3-4)</a:t>
            </a:r>
            <a:endParaRPr lang="en-US" altLang="en-US" sz="3600" b="1" dirty="0">
              <a:solidFill>
                <a:schemeClr val="bg1"/>
              </a:solidFill>
              <a:effectLst>
                <a:outerShdw blurRad="38100" dist="38100" dir="2700000" algn="tl">
                  <a:srgbClr val="000000">
                    <a:alpha val="43137"/>
                  </a:srgbClr>
                </a:outerShdw>
              </a:effectLst>
              <a:latin typeface="Footlight MT Light" panose="0204060206030A020304" pitchFamily="18" charset="0"/>
            </a:endParaRPr>
          </a:p>
        </p:txBody>
      </p:sp>
    </p:spTree>
    <p:extLst>
      <p:ext uri="{BB962C8B-B14F-4D97-AF65-F5344CB8AC3E}">
        <p14:creationId xmlns:p14="http://schemas.microsoft.com/office/powerpoint/2010/main" val="400918796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18">
                                            <p:bg/>
                                          </p:spTgt>
                                        </p:tgtEl>
                                        <p:attrNameLst>
                                          <p:attrName>style.visibility</p:attrName>
                                        </p:attrNameLst>
                                      </p:cBhvr>
                                      <p:to>
                                        <p:strVal val="visible"/>
                                      </p:to>
                                    </p:set>
                                    <p:animEffect transition="in" filter="fade">
                                      <p:cBhvr>
                                        <p:cTn id="7" dur="500"/>
                                        <p:tgtEl>
                                          <p:spTgt spid="921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218">
                                            <p:txEl>
                                              <p:pRg st="0" end="0"/>
                                            </p:txEl>
                                          </p:spTgt>
                                        </p:tgtEl>
                                        <p:attrNameLst>
                                          <p:attrName>style.visibility</p:attrName>
                                        </p:attrNameLst>
                                      </p:cBhvr>
                                      <p:to>
                                        <p:strVal val="visible"/>
                                      </p:to>
                                    </p:set>
                                    <p:animEffect transition="in" filter="fade">
                                      <p:cBhvr>
                                        <p:cTn id="10" dur="500"/>
                                        <p:tgtEl>
                                          <p:spTgt spid="92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 name="Picture 33" descr="https://encrypted-tbn0.gstatic.com/images?q=tbn:ANd9GcT9jxxcu-DA9Prajojo3P8NZ3CWF01Bb48xrq1U5Lm-YakTlzZP">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1593" cy="6858000"/>
          </a:xfrm>
          <a:prstGeom prst="rect">
            <a:avLst/>
          </a:prstGeom>
          <a:noFill/>
          <a:extLst>
            <a:ext uri="{909E8E84-426E-40DD-AFC4-6F175D3DCCD1}">
              <a14:hiddenFill xmlns:a14="http://schemas.microsoft.com/office/drawing/2010/main">
                <a:solidFill>
                  <a:srgbClr val="FFFFFF"/>
                </a:solidFill>
              </a14:hiddenFill>
            </a:ext>
          </a:extLst>
        </p:spPr>
      </p:pic>
      <p:sp>
        <p:nvSpPr>
          <p:cNvPr id="9218" name="Rectangle 2"/>
          <p:cNvSpPr>
            <a:spLocks noGrp="1" noChangeArrowheads="1"/>
          </p:cNvSpPr>
          <p:nvPr>
            <p:ph type="subTitle" idx="1"/>
          </p:nvPr>
        </p:nvSpPr>
        <p:spPr>
          <a:xfrm>
            <a:off x="252796" y="419099"/>
            <a:ext cx="8686800" cy="6019800"/>
          </a:xfrm>
          <a:solidFill>
            <a:srgbClr val="00B050">
              <a:alpha val="41000"/>
            </a:srgbClr>
          </a:solidFill>
        </p:spPr>
        <p:txBody>
          <a:bodyPr/>
          <a:lstStyle/>
          <a:p>
            <a:pPr algn="just"/>
            <a:r>
              <a:rPr lang="en-US" altLang="en-US" sz="3600" b="1" dirty="0" smtClean="0">
                <a:solidFill>
                  <a:schemeClr val="bg1"/>
                </a:solidFill>
                <a:effectLst>
                  <a:outerShdw blurRad="38100" dist="38100" dir="2700000" algn="tl">
                    <a:srgbClr val="000000">
                      <a:alpha val="43137"/>
                    </a:srgbClr>
                  </a:outerShdw>
                </a:effectLst>
                <a:latin typeface="Footlight MT Light" panose="0204060206030A020304" pitchFamily="18" charset="0"/>
              </a:rPr>
              <a:t>“…frogs shall come up into your house and into your bedroom and on your bed and into the houses of your servants and your people, and into your ovens and your kneading bowls.  The frogs shall come up on you and on your people and on all your servants. (Exodus 8:3-4)</a:t>
            </a:r>
            <a:endParaRPr lang="en-US" altLang="en-US" sz="3600" b="1" dirty="0">
              <a:solidFill>
                <a:schemeClr val="bg1"/>
              </a:solidFill>
              <a:effectLst>
                <a:outerShdw blurRad="38100" dist="38100" dir="2700000" algn="tl">
                  <a:srgbClr val="000000">
                    <a:alpha val="43137"/>
                  </a:srgbClr>
                </a:outerShdw>
              </a:effectLst>
              <a:latin typeface="Footlight MT Light" panose="0204060206030A020304" pitchFamily="18" charset="0"/>
            </a:endParaRPr>
          </a:p>
        </p:txBody>
      </p:sp>
      <p:sp>
        <p:nvSpPr>
          <p:cNvPr id="6" name="Rectangle 2"/>
          <p:cNvSpPr txBox="1">
            <a:spLocks noChangeArrowheads="1"/>
          </p:cNvSpPr>
          <p:nvPr/>
        </p:nvSpPr>
        <p:spPr bwMode="auto">
          <a:xfrm>
            <a:off x="304800" y="457200"/>
            <a:ext cx="8686800" cy="6019800"/>
          </a:xfrm>
          <a:prstGeom prst="rect">
            <a:avLst/>
          </a:prstGeom>
          <a:solidFill>
            <a:srgbClr val="00B050">
              <a:alpha val="41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3200">
                <a:solidFill>
                  <a:schemeClr val="tx1"/>
                </a:solidFill>
                <a:latin typeface="+mn-lt"/>
                <a:ea typeface="+mn-ea"/>
                <a:cs typeface="+mn-cs"/>
              </a:defRPr>
            </a:lvl1pPr>
            <a:lvl2pPr marL="457200" indent="0" algn="ctr" rtl="0" fontAlgn="base">
              <a:spcBef>
                <a:spcPct val="20000"/>
              </a:spcBef>
              <a:spcAft>
                <a:spcPct val="0"/>
              </a:spcAft>
              <a:buNone/>
              <a:defRPr sz="2800">
                <a:solidFill>
                  <a:schemeClr val="tx1"/>
                </a:solidFill>
                <a:latin typeface="+mn-lt"/>
              </a:defRPr>
            </a:lvl2pPr>
            <a:lvl3pPr marL="914400" indent="0" algn="ctr" rtl="0" fontAlgn="base">
              <a:spcBef>
                <a:spcPct val="20000"/>
              </a:spcBef>
              <a:spcAft>
                <a:spcPct val="0"/>
              </a:spcAft>
              <a:buNone/>
              <a:defRPr sz="2400">
                <a:solidFill>
                  <a:schemeClr val="tx1"/>
                </a:solidFill>
                <a:latin typeface="+mn-lt"/>
              </a:defRPr>
            </a:lvl3pPr>
            <a:lvl4pPr marL="1371600" indent="0" algn="ctr" rtl="0" fontAlgn="base">
              <a:spcBef>
                <a:spcPct val="20000"/>
              </a:spcBef>
              <a:spcAft>
                <a:spcPct val="0"/>
              </a:spcAft>
              <a:buNone/>
              <a:defRPr sz="2000">
                <a:solidFill>
                  <a:schemeClr val="tx1"/>
                </a:solidFill>
                <a:latin typeface="+mn-lt"/>
              </a:defRPr>
            </a:lvl4pPr>
            <a:lvl5pPr marL="1828800" indent="0" algn="ctr" rtl="0" fontAlgn="base">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lgn="just"/>
            <a:r>
              <a:rPr lang="en-US" altLang="en-US" sz="3600" b="1" kern="0" dirty="0" smtClean="0">
                <a:solidFill>
                  <a:schemeClr val="bg1"/>
                </a:solidFill>
                <a:effectLst>
                  <a:outerShdw blurRad="38100" dist="38100" dir="2700000" algn="tl">
                    <a:srgbClr val="000000">
                      <a:alpha val="43137"/>
                    </a:srgbClr>
                  </a:outerShdw>
                </a:effectLst>
                <a:latin typeface="Footlight MT Light" panose="0204060206030A020304" pitchFamily="18" charset="0"/>
              </a:rPr>
              <a:t>“…the frogs died out in the houses, the courtyards, and the fields.  And they gathered them together in heaps, and the land stank.” (Exodus 8:13-14)</a:t>
            </a:r>
            <a:endParaRPr lang="en-US" altLang="en-US" sz="3600" b="1" kern="0" dirty="0">
              <a:solidFill>
                <a:schemeClr val="bg1"/>
              </a:solidFill>
              <a:effectLst>
                <a:outerShdw blurRad="38100" dist="38100" dir="2700000" algn="tl">
                  <a:srgbClr val="000000">
                    <a:alpha val="43137"/>
                  </a:srgbClr>
                </a:outerShdw>
              </a:effectLst>
              <a:latin typeface="Footlight MT Light" panose="0204060206030A020304" pitchFamily="18"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3100" y="13810"/>
            <a:ext cx="3400900" cy="6830379"/>
          </a:xfrm>
          <a:prstGeom prst="rect">
            <a:avLst/>
          </a:prstGeom>
        </p:spPr>
      </p:pic>
    </p:spTree>
    <p:extLst>
      <p:ext uri="{BB962C8B-B14F-4D97-AF65-F5344CB8AC3E}">
        <p14:creationId xmlns:p14="http://schemas.microsoft.com/office/powerpoint/2010/main" val="35546049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9218">
                                            <p:txEl>
                                              <p:pRg st="0" end="0"/>
                                            </p:txEl>
                                          </p:spTgt>
                                        </p:tgtEl>
                                      </p:cBhvr>
                                    </p:animEffect>
                                    <p:set>
                                      <p:cBhvr>
                                        <p:cTn id="7" dur="1" fill="hold">
                                          <p:stCondLst>
                                            <p:cond delay="499"/>
                                          </p:stCondLst>
                                        </p:cTn>
                                        <p:tgtEl>
                                          <p:spTgt spid="9218">
                                            <p:txEl>
                                              <p:pRg st="0" end="0"/>
                                            </p:txEl>
                                          </p:spTgt>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9218">
                                            <p:bg/>
                                          </p:spTgt>
                                        </p:tgtEl>
                                      </p:cBhvr>
                                    </p:animEffect>
                                    <p:set>
                                      <p:cBhvr>
                                        <p:cTn id="10" dur="1" fill="hold">
                                          <p:stCondLst>
                                            <p:cond delay="499"/>
                                          </p:stCondLst>
                                        </p:cTn>
                                        <p:tgtEl>
                                          <p:spTgt spid="9218">
                                            <p:bg/>
                                          </p:spTgt>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uiExpand="1" build="p"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198" y="1524000"/>
            <a:ext cx="3821373"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218" name="Rectangle 2"/>
          <p:cNvSpPr>
            <a:spLocks noGrp="1" noChangeArrowheads="1"/>
          </p:cNvSpPr>
          <p:nvPr>
            <p:ph type="subTitle" idx="1"/>
          </p:nvPr>
        </p:nvSpPr>
        <p:spPr>
          <a:xfrm>
            <a:off x="304800" y="419099"/>
            <a:ext cx="8686800" cy="6019800"/>
          </a:xfrm>
          <a:solidFill>
            <a:schemeClr val="bg1">
              <a:alpha val="0"/>
            </a:schemeClr>
          </a:solidFill>
        </p:spPr>
        <p:txBody>
          <a:bodyPr/>
          <a:lstStyle/>
          <a:p>
            <a:pPr algn="just"/>
            <a:r>
              <a:rPr lang="en-US" altLang="en-US" sz="3600" b="1" dirty="0" smtClean="0">
                <a:effectLst>
                  <a:outerShdw blurRad="38100" dist="38100" dir="2700000" algn="tl">
                    <a:srgbClr val="000000">
                      <a:alpha val="43137"/>
                    </a:srgbClr>
                  </a:outerShdw>
                </a:effectLst>
                <a:latin typeface="Footlight MT Light" panose="0204060206030A020304" pitchFamily="18" charset="0"/>
              </a:rPr>
              <a:t>“…Aaron stretched out his hand with his staff and struck the dust of the earth, and          		there were gnats on man and beast.   				All the dust of the earth 				        became gnats in all the  		                       land of Egypt.”  </a:t>
            </a:r>
          </a:p>
          <a:p>
            <a:pPr algn="just"/>
            <a:r>
              <a:rPr lang="en-US" altLang="en-US" sz="3600" b="1" dirty="0" smtClean="0">
                <a:effectLst>
                  <a:outerShdw blurRad="38100" dist="38100" dir="2700000" algn="tl">
                    <a:srgbClr val="000000">
                      <a:alpha val="43137"/>
                    </a:srgbClr>
                  </a:outerShdw>
                </a:effectLst>
                <a:latin typeface="Footlight MT Light" panose="0204060206030A020304" pitchFamily="18" charset="0"/>
              </a:rPr>
              <a:t>	                              (Exodus 8:17)</a:t>
            </a:r>
          </a:p>
          <a:p>
            <a:pPr algn="just"/>
            <a:endParaRPr lang="en-US" altLang="en-US" sz="3600" b="1" dirty="0">
              <a:effectLst>
                <a:outerShdw blurRad="38100" dist="38100" dir="2700000" algn="tl">
                  <a:srgbClr val="000000">
                    <a:alpha val="43137"/>
                  </a:srgbClr>
                </a:outerShdw>
              </a:effectLst>
              <a:latin typeface="Footlight MT Light" panose="0204060206030A020304" pitchFamily="18" charset="0"/>
            </a:endParaRPr>
          </a:p>
          <a:p>
            <a:pPr algn="just"/>
            <a:r>
              <a:rPr lang="en-US" altLang="en-US" sz="3600" b="1" dirty="0" smtClean="0">
                <a:effectLst>
                  <a:outerShdw blurRad="38100" dist="38100" dir="2700000" algn="tl">
                    <a:srgbClr val="000000">
                      <a:alpha val="43137"/>
                    </a:srgbClr>
                  </a:outerShdw>
                </a:effectLst>
                <a:latin typeface="Footlight MT Light" panose="0204060206030A020304" pitchFamily="18" charset="0"/>
              </a:rPr>
              <a:t>      “This is the finger of God.” (</a:t>
            </a:r>
            <a:r>
              <a:rPr lang="en-US" altLang="en-US" sz="3600" b="1" dirty="0" err="1" smtClean="0">
                <a:effectLst>
                  <a:outerShdw blurRad="38100" dist="38100" dir="2700000" algn="tl">
                    <a:srgbClr val="000000">
                      <a:alpha val="43137"/>
                    </a:srgbClr>
                  </a:outerShdw>
                </a:effectLst>
                <a:latin typeface="Footlight MT Light" panose="0204060206030A020304" pitchFamily="18" charset="0"/>
              </a:rPr>
              <a:t>Exo</a:t>
            </a:r>
            <a:r>
              <a:rPr lang="en-US" altLang="en-US" sz="3600" b="1" dirty="0" smtClean="0">
                <a:effectLst>
                  <a:outerShdw blurRad="38100" dist="38100" dir="2700000" algn="tl">
                    <a:srgbClr val="000000">
                      <a:alpha val="43137"/>
                    </a:srgbClr>
                  </a:outerShdw>
                </a:effectLst>
                <a:latin typeface="Footlight MT Light" panose="0204060206030A020304" pitchFamily="18" charset="0"/>
              </a:rPr>
              <a:t>. 8:19)</a:t>
            </a:r>
            <a:endParaRPr lang="en-US" altLang="en-US" sz="3600" b="1" dirty="0">
              <a:effectLst>
                <a:outerShdw blurRad="38100" dist="38100" dir="2700000" algn="tl">
                  <a:srgbClr val="000000">
                    <a:alpha val="43137"/>
                  </a:srgbClr>
                </a:outerShdw>
              </a:effectLst>
              <a:latin typeface="Footlight MT Light" panose="0204060206030A020304" pitchFamily="18" charset="0"/>
            </a:endParaRPr>
          </a:p>
        </p:txBody>
      </p:sp>
      <p:pic>
        <p:nvPicPr>
          <p:cNvPr id="3077" name="Picture 5" descr="File:Set.sv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1" y="0"/>
            <a:ext cx="3200400" cy="6858000"/>
          </a:xfrm>
          <a:prstGeom prst="rect">
            <a:avLst/>
          </a:prstGeom>
          <a:solidFill>
            <a:schemeClr val="bg1"/>
          </a:solidFill>
        </p:spPr>
      </p:pic>
    </p:spTree>
    <p:extLst>
      <p:ext uri="{BB962C8B-B14F-4D97-AF65-F5344CB8AC3E}">
        <p14:creationId xmlns:p14="http://schemas.microsoft.com/office/powerpoint/2010/main" val="398894446"/>
      </p:ext>
    </p:extLst>
  </p:cSld>
  <p:clrMapOvr>
    <a:masterClrMapping/>
  </p:clrMapOvr>
  <mc:AlternateContent xmlns:mc="http://schemas.openxmlformats.org/markup-compatibility/2006" xmlns:p14="http://schemas.microsoft.com/office/powerpoint/2010/main">
    <mc:Choice Requires="p14">
      <p:transition spd="slow" p14:dur="1600">
        <p14:prism dir="u"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18">
                                            <p:bg/>
                                          </p:spTgt>
                                        </p:tgtEl>
                                        <p:attrNameLst>
                                          <p:attrName>style.visibility</p:attrName>
                                        </p:attrNameLst>
                                      </p:cBhvr>
                                      <p:to>
                                        <p:strVal val="visible"/>
                                      </p:to>
                                    </p:set>
                                    <p:animEffect transition="in" filter="fade">
                                      <p:cBhvr>
                                        <p:cTn id="7" dur="500"/>
                                        <p:tgtEl>
                                          <p:spTgt spid="921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218">
                                            <p:txEl>
                                              <p:pRg st="0" end="0"/>
                                            </p:txEl>
                                          </p:spTgt>
                                        </p:tgtEl>
                                        <p:attrNameLst>
                                          <p:attrName>style.visibility</p:attrName>
                                        </p:attrNameLst>
                                      </p:cBhvr>
                                      <p:to>
                                        <p:strVal val="visible"/>
                                      </p:to>
                                    </p:set>
                                    <p:animEffect transition="in" filter="fade">
                                      <p:cBhvr>
                                        <p:cTn id="10" dur="500"/>
                                        <p:tgtEl>
                                          <p:spTgt spid="9218">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218">
                                            <p:txEl>
                                              <p:pRg st="1" end="1"/>
                                            </p:txEl>
                                          </p:spTgt>
                                        </p:tgtEl>
                                        <p:attrNameLst>
                                          <p:attrName>style.visibility</p:attrName>
                                        </p:attrNameLst>
                                      </p:cBhvr>
                                      <p:to>
                                        <p:strVal val="visible"/>
                                      </p:to>
                                    </p:set>
                                    <p:animEffect transition="in" filter="fade">
                                      <p:cBhvr>
                                        <p:cTn id="13" dur="500"/>
                                        <p:tgtEl>
                                          <p:spTgt spid="9218">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218">
                                            <p:txEl>
                                              <p:pRg st="3" end="3"/>
                                            </p:txEl>
                                          </p:spTgt>
                                        </p:tgtEl>
                                        <p:attrNameLst>
                                          <p:attrName>style.visibility</p:attrName>
                                        </p:attrNameLst>
                                      </p:cBhvr>
                                      <p:to>
                                        <p:strVal val="visible"/>
                                      </p:to>
                                    </p:set>
                                    <p:animEffect transition="in" filter="fade">
                                      <p:cBhvr>
                                        <p:cTn id="18" dur="500"/>
                                        <p:tgtEl>
                                          <p:spTgt spid="9218">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077"/>
                                        </p:tgtEl>
                                        <p:attrNameLst>
                                          <p:attrName>style.visibility</p:attrName>
                                        </p:attrNameLst>
                                      </p:cBhvr>
                                      <p:to>
                                        <p:strVal val="visible"/>
                                      </p:to>
                                    </p:set>
                                    <p:animEffect transition="in" filter="fade">
                                      <p:cBhvr>
                                        <p:cTn id="23"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descr="F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057400"/>
            <a:ext cx="3419475" cy="2857500"/>
          </a:xfrm>
          <a:prstGeom prst="rect">
            <a:avLst/>
          </a:prstGeom>
          <a:noFill/>
          <a:extLst>
            <a:ext uri="{909E8E84-426E-40DD-AFC4-6F175D3DCCD1}">
              <a14:hiddenFill xmlns:a14="http://schemas.microsoft.com/office/drawing/2010/main">
                <a:solidFill>
                  <a:srgbClr val="FFFFFF"/>
                </a:solidFill>
              </a14:hiddenFill>
            </a:ext>
          </a:extLst>
        </p:spPr>
      </p:pic>
      <p:sp>
        <p:nvSpPr>
          <p:cNvPr id="9218" name="Rectangle 2"/>
          <p:cNvSpPr>
            <a:spLocks noGrp="1" noChangeArrowheads="1"/>
          </p:cNvSpPr>
          <p:nvPr>
            <p:ph type="subTitle" idx="1"/>
          </p:nvPr>
        </p:nvSpPr>
        <p:spPr>
          <a:xfrm>
            <a:off x="152400" y="419099"/>
            <a:ext cx="8686800" cy="6019800"/>
          </a:xfrm>
          <a:solidFill>
            <a:schemeClr val="bg1">
              <a:alpha val="0"/>
            </a:schemeClr>
          </a:solidFill>
        </p:spPr>
        <p:txBody>
          <a:bodyPr/>
          <a:lstStyle/>
          <a:p>
            <a:pPr algn="just"/>
            <a:r>
              <a:rPr lang="en-US" altLang="en-US" sz="3600" b="1" dirty="0" smtClean="0">
                <a:effectLst>
                  <a:outerShdw blurRad="38100" dist="38100" dir="2700000" algn="tl">
                    <a:srgbClr val="000000">
                      <a:alpha val="43137"/>
                    </a:srgbClr>
                  </a:outerShdw>
                </a:effectLst>
                <a:latin typeface="Footlight MT Light" panose="0204060206030A020304" pitchFamily="18" charset="0"/>
              </a:rPr>
              <a:t>“…swarms of flies on you and your servants and your people, and into your houses.  And the houses of the Egyptians will be filled with 	               swarms of flies, and also the 	     	                    ground on which they     	 	                    stand…throughout all the 	    	                    land of Egypt the land was 	 	            ruined by the swarms of flies.” (Exodus 8:21,24)</a:t>
            </a:r>
            <a:endParaRPr lang="en-US" altLang="en-US" sz="3600" b="1" dirty="0">
              <a:effectLst>
                <a:outerShdw blurRad="38100" dist="38100" dir="2700000" algn="tl">
                  <a:srgbClr val="000000">
                    <a:alpha val="43137"/>
                  </a:srgbClr>
                </a:outerShdw>
              </a:effectLst>
              <a:latin typeface="Footlight MT Light" panose="0204060206030A020304" pitchFamily="18" charset="0"/>
            </a:endParaRPr>
          </a:p>
        </p:txBody>
      </p:sp>
      <p:pic>
        <p:nvPicPr>
          <p:cNvPr id="5124" name="Picture 4" descr="File:Khepri.sv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0"/>
            <a:ext cx="3200400" cy="6858000"/>
          </a:xfrm>
          <a:prstGeom prst="rect">
            <a:avLst/>
          </a:prstGeom>
          <a:solidFill>
            <a:schemeClr val="bg1"/>
          </a:solidFill>
        </p:spPr>
      </p:pic>
    </p:spTree>
    <p:extLst>
      <p:ext uri="{BB962C8B-B14F-4D97-AF65-F5344CB8AC3E}">
        <p14:creationId xmlns:p14="http://schemas.microsoft.com/office/powerpoint/2010/main" val="3908118548"/>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18">
                                            <p:bg/>
                                          </p:spTgt>
                                        </p:tgtEl>
                                        <p:attrNameLst>
                                          <p:attrName>style.visibility</p:attrName>
                                        </p:attrNameLst>
                                      </p:cBhvr>
                                      <p:to>
                                        <p:strVal val="visible"/>
                                      </p:to>
                                    </p:set>
                                    <p:animEffect transition="in" filter="fade">
                                      <p:cBhvr>
                                        <p:cTn id="7" dur="500"/>
                                        <p:tgtEl>
                                          <p:spTgt spid="921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218">
                                            <p:txEl>
                                              <p:pRg st="0" end="0"/>
                                            </p:txEl>
                                          </p:spTgt>
                                        </p:tgtEl>
                                        <p:attrNameLst>
                                          <p:attrName>style.visibility</p:attrName>
                                        </p:attrNameLst>
                                      </p:cBhvr>
                                      <p:to>
                                        <p:strVal val="visible"/>
                                      </p:to>
                                    </p:set>
                                    <p:animEffect transition="in" filter="fade">
                                      <p:cBhvr>
                                        <p:cTn id="10" dur="500"/>
                                        <p:tgtEl>
                                          <p:spTgt spid="921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124"/>
                                        </p:tgtEl>
                                        <p:attrNameLst>
                                          <p:attrName>style.visibility</p:attrName>
                                        </p:attrNameLst>
                                      </p:cBhvr>
                                      <p:to>
                                        <p:strVal val="visible"/>
                                      </p:to>
                                    </p:set>
                                    <p:animEffect transition="in" filter="fade">
                                      <p:cBhvr>
                                        <p:cTn id="15"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build="p" animBg="1"/>
    </p:bld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2579</TotalTime>
  <Words>991</Words>
  <Application>Microsoft Office PowerPoint</Application>
  <PresentationFormat>On-screen Show (4:3)</PresentationFormat>
  <Paragraphs>52</Paragraphs>
  <Slides>21</Slides>
  <Notes>0</Notes>
  <HiddenSlides>0</HiddenSlides>
  <MMClips>0</MMClips>
  <ScaleCrop>false</ScaleCrop>
  <HeadingPairs>
    <vt:vector size="4" baseType="variant">
      <vt:variant>
        <vt:lpstr>Theme</vt:lpstr>
      </vt:variant>
      <vt:variant>
        <vt:i4>5</vt:i4>
      </vt:variant>
      <vt:variant>
        <vt:lpstr>Slide Titles</vt:lpstr>
      </vt:variant>
      <vt:variant>
        <vt:i4>21</vt:i4>
      </vt:variant>
    </vt:vector>
  </HeadingPairs>
  <TitlesOfParts>
    <vt:vector size="26" baseType="lpstr">
      <vt:lpstr>Custom Design</vt:lpstr>
      <vt:lpstr>1_Default Design</vt:lpstr>
      <vt:lpstr>2_Custom Design</vt:lpstr>
      <vt:lpstr>3_Custom Design</vt:lpstr>
      <vt:lpstr>4_Custom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sundaysource.org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Jonathan R. Bailey</dc:creator>
  <cp:lastModifiedBy>Kent E Heaton</cp:lastModifiedBy>
  <cp:revision>167</cp:revision>
  <dcterms:created xsi:type="dcterms:W3CDTF">2005-04-15T19:25:47Z</dcterms:created>
  <dcterms:modified xsi:type="dcterms:W3CDTF">2013-12-16T13:34:17Z</dcterms:modified>
</cp:coreProperties>
</file>