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0"/>
  </p:handoutMasterIdLst>
  <p:sldIdLst>
    <p:sldId id="256" r:id="rId2"/>
    <p:sldId id="257" r:id="rId3"/>
    <p:sldId id="259" r:id="rId4"/>
    <p:sldId id="260" r:id="rId5"/>
    <p:sldId id="261" r:id="rId6"/>
    <p:sldId id="262" r:id="rId7"/>
    <p:sldId id="258" r:id="rId8"/>
    <p:sldId id="263" r:id="rId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510"/>
    <a:srgbClr val="F8E483"/>
    <a:srgbClr val="2A291A"/>
    <a:srgbClr val="6C3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D03E77-F4CF-4752-8134-E1AE812DE4CB}" type="datetimeFigureOut">
              <a:rPr lang="en-US" smtClean="0"/>
              <a:t>12/16/2013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505D845-5C6D-4804-A28E-E7EA4E3331E9}" type="slidenum">
              <a:rPr lang="en-US" smtClean="0"/>
              <a:t>‹#›</a:t>
            </a:fld>
            <a:endParaRPr lang="en-US"/>
          </a:p>
        </p:txBody>
      </p:sp>
    </p:spTree>
    <p:extLst>
      <p:ext uri="{BB962C8B-B14F-4D97-AF65-F5344CB8AC3E}">
        <p14:creationId xmlns:p14="http://schemas.microsoft.com/office/powerpoint/2010/main" val="25247872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5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 name="Content Placeholder 2"/>
          <p:cNvSpPr>
            <a:spLocks noGrp="1"/>
          </p:cNvSpPr>
          <p:nvPr>
            <p:ph idx="10"/>
          </p:nvPr>
        </p:nvSpPr>
        <p:spPr>
          <a:xfrm>
            <a:off x="139437" y="227950"/>
            <a:ext cx="8883606" cy="5119076"/>
          </a:xfrm>
        </p:spPr>
        <p:txBody>
          <a:bodyPr anchor="ct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586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139437" y="227949"/>
            <a:ext cx="8883606" cy="6434665"/>
          </a:xfrm>
        </p:spPr>
        <p:txBody>
          <a:bodyPr anchor="ct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6503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defRPr>
            </a:lvl1pPr>
          </a:lstStyle>
          <a:p>
            <a:fld id="{14F21A68-2BEB-4B3D-BF8A-D68C55E5EC20}" type="datetimeFigureOut">
              <a:rPr lang="en-US" altLang="en-US"/>
              <a:pPr/>
              <a:t>12/16/2013</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defRPr>
            </a:lvl1pPr>
          </a:lstStyle>
          <a:p>
            <a:fld id="{05BFC73B-6115-4670-A407-F1039E5E76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txStyles>
    <p:titleStyle>
      <a:lvl1pPr algn="ctr" defTabSz="457200" rtl="0" eaLnBrk="0" fontAlgn="base" hangingPunct="0">
        <a:spcBef>
          <a:spcPct val="0"/>
        </a:spcBef>
        <a:spcAft>
          <a:spcPct val="0"/>
        </a:spcAft>
        <a:defRPr sz="4400" kern="1200">
          <a:solidFill>
            <a:srgbClr val="F8E483"/>
          </a:solidFill>
          <a:latin typeface="+mn-lt"/>
          <a:ea typeface="MS PGothic" pitchFamily="34" charset="-128"/>
          <a:cs typeface="Book"/>
        </a:defRPr>
      </a:lvl1pPr>
      <a:lvl2pPr algn="ctr" defTabSz="457200" rtl="0" eaLnBrk="0" fontAlgn="base" hangingPunct="0">
        <a:spcBef>
          <a:spcPct val="0"/>
        </a:spcBef>
        <a:spcAft>
          <a:spcPct val="0"/>
        </a:spcAft>
        <a:defRPr sz="4400">
          <a:solidFill>
            <a:srgbClr val="F8E483"/>
          </a:solidFill>
          <a:latin typeface="Arial"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rgbClr val="F8E483"/>
          </a:solidFill>
          <a:latin typeface="Arial"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rgbClr val="F8E483"/>
          </a:solidFill>
          <a:latin typeface="Arial"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rgbClr val="F8E483"/>
          </a:solidFill>
          <a:latin typeface="Arial"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F8E483"/>
          </a:solidFill>
          <a:latin typeface="+mn-lt"/>
          <a:ea typeface="MS PGothic" pitchFamily="34" charset="-128"/>
          <a:cs typeface="Book"/>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8E483"/>
          </a:solidFill>
          <a:latin typeface="+mn-lt"/>
          <a:ea typeface="MS PGothic" pitchFamily="34" charset="-128"/>
          <a:cs typeface="Book"/>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F8E483"/>
          </a:solidFill>
          <a:latin typeface="+mn-lt"/>
          <a:ea typeface="MS PGothic" pitchFamily="34" charset="-128"/>
          <a:cs typeface="Book"/>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8E483"/>
          </a:solidFill>
          <a:latin typeface="+mn-lt"/>
          <a:ea typeface="MS PGothic" pitchFamily="34" charset="-128"/>
          <a:cs typeface="Book"/>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8E483"/>
          </a:solidFill>
          <a:latin typeface="+mn-lt"/>
          <a:ea typeface="MS PGothic" pitchFamily="34" charset="-128"/>
          <a:cs typeface="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0" indent="0">
              <a:buNone/>
            </a:pPr>
            <a:r>
              <a:rPr lang="en-US" sz="5400" b="1" dirty="0" smtClean="0">
                <a:effectLst>
                  <a:outerShdw blurRad="38100" dist="38100" dir="2700000" algn="tl">
                    <a:srgbClr val="000000">
                      <a:alpha val="43137"/>
                    </a:srgbClr>
                  </a:outerShdw>
                </a:effectLst>
                <a:latin typeface="Footlight MT Light" panose="0204060206030A020304" pitchFamily="18" charset="0"/>
              </a:rPr>
              <a:t>The Sun of Righteousness</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Isaiah 9:1-2</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Isaiah 60:1</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Malachi 4:1-2</a:t>
            </a:r>
          </a:p>
          <a:p>
            <a:pPr marL="0" indent="0">
              <a:buNone/>
            </a:pPr>
            <a:endParaRPr lang="en-US" sz="4000" b="1" dirty="0">
              <a:effectLst>
                <a:outerShdw blurRad="38100" dist="38100" dir="2700000" algn="tl">
                  <a:srgbClr val="000000">
                    <a:alpha val="43137"/>
                  </a:srgbClr>
                </a:outerShdw>
              </a:effectLst>
              <a:latin typeface="Footlight MT Light" panose="0204060206030A020304" pitchFamily="18" charset="0"/>
            </a:endParaRPr>
          </a:p>
          <a:p>
            <a:pPr marL="0" indent="0">
              <a:buNone/>
            </a:pPr>
            <a:endParaRPr lang="en-US" sz="4000" b="1" dirty="0" smtClean="0">
              <a:effectLst>
                <a:outerShdw blurRad="38100" dist="38100" dir="2700000" algn="tl">
                  <a:srgbClr val="000000">
                    <a:alpha val="43137"/>
                  </a:srgbClr>
                </a:outerShdw>
              </a:effectLst>
              <a:latin typeface="Footlight MT Light" panose="0204060206030A020304" pitchFamily="18" charset="0"/>
            </a:endParaRPr>
          </a:p>
          <a:p>
            <a:pPr marL="0" indent="0">
              <a:buNone/>
            </a:pPr>
            <a:endParaRPr lang="en-US" sz="4000" b="1" dirty="0">
              <a:effectLst>
                <a:outerShdw blurRad="38100" dist="38100" dir="2700000" algn="tl">
                  <a:srgbClr val="000000">
                    <a:alpha val="43137"/>
                  </a:srgbClr>
                </a:outerShdw>
              </a:effectLst>
              <a:latin typeface="Footlight MT Light" panose="0204060206030A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0" indent="0">
              <a:buNone/>
            </a:pPr>
            <a:r>
              <a:rPr lang="en-US" sz="5400" b="1" dirty="0" smtClean="0">
                <a:effectLst>
                  <a:outerShdw blurRad="38100" dist="38100" dir="2700000" algn="tl">
                    <a:srgbClr val="000000">
                      <a:alpha val="43137"/>
                    </a:srgbClr>
                  </a:outerShdw>
                </a:effectLst>
                <a:latin typeface="Footlight MT Light" panose="0204060206030A020304" pitchFamily="18" charset="0"/>
              </a:rPr>
              <a:t>The Light of Men</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Luke 1:79</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Luke 2:28-32</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John 1:1-18</a:t>
            </a:r>
          </a:p>
          <a:p>
            <a:pPr marL="0" indent="0">
              <a:buNone/>
            </a:pPr>
            <a:endParaRPr lang="en-US" sz="4000" b="1" dirty="0">
              <a:effectLst>
                <a:outerShdw blurRad="38100" dist="38100" dir="2700000" algn="tl">
                  <a:srgbClr val="000000">
                    <a:alpha val="43137"/>
                  </a:srgbClr>
                </a:outerShdw>
              </a:effectLst>
              <a:latin typeface="Footlight MT Light" panose="0204060206030A020304" pitchFamily="18" charset="0"/>
            </a:endParaRPr>
          </a:p>
          <a:p>
            <a:pPr marL="0" indent="0">
              <a:buNone/>
            </a:pPr>
            <a:endParaRPr lang="en-US" sz="4000" b="1" dirty="0" smtClean="0">
              <a:effectLst>
                <a:outerShdw blurRad="38100" dist="38100" dir="2700000" algn="tl">
                  <a:srgbClr val="000000">
                    <a:alpha val="43137"/>
                  </a:srgbClr>
                </a:outerShdw>
              </a:effectLst>
              <a:latin typeface="Footlight MT Light" panose="0204060206030A020304" pitchFamily="18" charset="0"/>
            </a:endParaRPr>
          </a:p>
          <a:p>
            <a:pPr marL="0" indent="0">
              <a:buNone/>
            </a:pPr>
            <a:endParaRPr lang="en-US" sz="4000" b="1" dirty="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423810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0" indent="0">
              <a:buNone/>
            </a:pPr>
            <a:r>
              <a:rPr lang="en-US" sz="5400" b="1" dirty="0" smtClean="0">
                <a:effectLst>
                  <a:outerShdw blurRad="38100" dist="38100" dir="2700000" algn="tl">
                    <a:srgbClr val="000000">
                      <a:alpha val="43137"/>
                    </a:srgbClr>
                  </a:outerShdw>
                </a:effectLst>
                <a:latin typeface="Footlight MT Light" panose="0204060206030A020304" pitchFamily="18" charset="0"/>
              </a:rPr>
              <a:t>The Light of the World</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John 8:12</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John 9:5</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John 11:9-10</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John 12:35-36</a:t>
            </a:r>
            <a:endParaRPr lang="en-US" sz="4000" b="1" dirty="0">
              <a:effectLst>
                <a:outerShdw blurRad="38100" dist="38100" dir="2700000" algn="tl">
                  <a:srgbClr val="000000">
                    <a:alpha val="43137"/>
                  </a:srgbClr>
                </a:outerShdw>
              </a:effectLst>
              <a:latin typeface="Footlight MT Light" panose="0204060206030A020304" pitchFamily="18" charset="0"/>
            </a:endParaRP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Ephesians 6:10-13</a:t>
            </a:r>
          </a:p>
          <a:p>
            <a:pPr marL="0" indent="0">
              <a:buNone/>
            </a:pPr>
            <a:endParaRPr lang="en-US" sz="4000" b="1" dirty="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111626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0" indent="0">
              <a:buNone/>
            </a:pPr>
            <a:r>
              <a:rPr lang="en-US" sz="5400" b="1" dirty="0" smtClean="0">
                <a:effectLst>
                  <a:outerShdw blurRad="38100" dist="38100" dir="2700000" algn="tl">
                    <a:srgbClr val="000000">
                      <a:alpha val="43137"/>
                    </a:srgbClr>
                  </a:outerShdw>
                </a:effectLst>
                <a:latin typeface="Footlight MT Light" panose="0204060206030A020304" pitchFamily="18" charset="0"/>
              </a:rPr>
              <a:t>Walking In Darkness</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John 3:19</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1 John 2:8-10</a:t>
            </a:r>
          </a:p>
          <a:p>
            <a:pPr marL="0" indent="0">
              <a:buNone/>
            </a:pPr>
            <a:endParaRPr lang="en-US" sz="4000" b="1" dirty="0" smtClean="0">
              <a:effectLst>
                <a:outerShdw blurRad="38100" dist="38100" dir="2700000" algn="tl">
                  <a:srgbClr val="000000">
                    <a:alpha val="43137"/>
                  </a:srgbClr>
                </a:outerShdw>
              </a:effectLst>
              <a:latin typeface="Footlight MT Light" panose="0204060206030A020304" pitchFamily="18" charset="0"/>
            </a:endParaRPr>
          </a:p>
          <a:p>
            <a:pPr marL="0" indent="0">
              <a:buNone/>
            </a:pPr>
            <a:endParaRPr lang="en-US" sz="4000" b="1" dirty="0">
              <a:effectLst>
                <a:outerShdw blurRad="38100" dist="38100" dir="2700000" algn="tl">
                  <a:srgbClr val="000000">
                    <a:alpha val="43137"/>
                  </a:srgbClr>
                </a:outerShdw>
              </a:effectLst>
              <a:latin typeface="Footlight MT Light" panose="0204060206030A020304" pitchFamily="18" charset="0"/>
            </a:endParaRPr>
          </a:p>
          <a:p>
            <a:pPr marL="0" indent="0">
              <a:buNone/>
            </a:pPr>
            <a:endParaRPr lang="en-US" sz="4000" b="1" dirty="0" smtClean="0">
              <a:effectLst>
                <a:outerShdw blurRad="38100" dist="38100" dir="2700000" algn="tl">
                  <a:srgbClr val="000000">
                    <a:alpha val="43137"/>
                  </a:srgbClr>
                </a:outerShdw>
              </a:effectLst>
              <a:latin typeface="Footlight MT Light" panose="0204060206030A020304" pitchFamily="18" charset="0"/>
            </a:endParaRPr>
          </a:p>
          <a:p>
            <a:pPr marL="0" indent="0">
              <a:buNone/>
            </a:pPr>
            <a:endParaRPr lang="en-US" sz="4000" b="1" dirty="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742569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0" indent="0">
              <a:buNone/>
            </a:pPr>
            <a:r>
              <a:rPr lang="en-US" sz="5400" b="1" dirty="0" smtClean="0">
                <a:effectLst>
                  <a:outerShdw blurRad="38100" dist="38100" dir="2700000" algn="tl">
                    <a:srgbClr val="000000">
                      <a:alpha val="43137"/>
                    </a:srgbClr>
                  </a:outerShdw>
                </a:effectLst>
                <a:latin typeface="Footlight MT Light" panose="0204060206030A020304" pitchFamily="18" charset="0"/>
              </a:rPr>
              <a:t>You Are the Light</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1 Peter 2:9</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Matthew 5:14-16</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Matthew 6:22-23</a:t>
            </a: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Romans 13:12</a:t>
            </a:r>
            <a:endParaRPr lang="en-US" sz="4000" b="1" dirty="0">
              <a:effectLst>
                <a:outerShdw blurRad="38100" dist="38100" dir="2700000" algn="tl">
                  <a:srgbClr val="000000">
                    <a:alpha val="43137"/>
                  </a:srgbClr>
                </a:outerShdw>
              </a:effectLst>
              <a:latin typeface="Footlight MT Light" panose="0204060206030A020304" pitchFamily="18" charset="0"/>
            </a:endParaRPr>
          </a:p>
          <a:p>
            <a:pPr marL="0" indent="0">
              <a:buNone/>
            </a:pPr>
            <a:r>
              <a:rPr lang="en-US" sz="4000" b="1" dirty="0" smtClean="0">
                <a:effectLst>
                  <a:outerShdw blurRad="38100" dist="38100" dir="2700000" algn="tl">
                    <a:srgbClr val="000000">
                      <a:alpha val="43137"/>
                    </a:srgbClr>
                  </a:outerShdw>
                </a:effectLst>
                <a:latin typeface="Footlight MT Light" panose="0204060206030A020304" pitchFamily="18" charset="0"/>
              </a:rPr>
              <a:t>2 Corinthians 4:6; 6:14-16</a:t>
            </a:r>
          </a:p>
          <a:p>
            <a:pPr marL="0" indent="0">
              <a:buNone/>
            </a:pPr>
            <a:endParaRPr lang="en-US" sz="4000" b="1" dirty="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91245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0"/>
          </p:nvPr>
        </p:nvSpPr>
        <p:spPr>
          <a:xfrm>
            <a:off x="139700" y="228600"/>
            <a:ext cx="8883650" cy="6434138"/>
          </a:xfrm>
        </p:spPr>
        <p:txBody>
          <a:bodyPr/>
          <a:lstStyle/>
          <a:p>
            <a:pPr marL="0" indent="0" algn="just">
              <a:buNone/>
            </a:pPr>
            <a:r>
              <a:rPr lang="en-US" altLang="en-US" sz="4000" b="1" dirty="0" smtClean="0">
                <a:effectLst>
                  <a:outerShdw blurRad="38100" dist="38100" dir="2700000" algn="tl">
                    <a:srgbClr val="000000">
                      <a:alpha val="43137"/>
                    </a:srgbClr>
                  </a:outerShdw>
                </a:effectLst>
                <a:latin typeface="Footlight MT Light" panose="0204060206030A020304" pitchFamily="18" charset="0"/>
              </a:rPr>
              <a:t>“This is the message we have heard from him and proclaim to you, that God is light, and in him is no darkness at all.  If we say we have fellowship with him while we walk in darkness, we lie and do not practice the truth.  But if we walk in the light, as he is in the light, we have fellowship with one another, and the blood of Jesus his Son cleanses us from all sin.” (1 John 1:5-7)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0"/>
          </p:nvPr>
        </p:nvSpPr>
        <p:spPr>
          <a:xfrm>
            <a:off x="139700" y="228600"/>
            <a:ext cx="8883650" cy="6434138"/>
          </a:xfrm>
        </p:spPr>
        <p:txBody>
          <a:bodyPr/>
          <a:lstStyle/>
          <a:p>
            <a:pPr marL="0" indent="0" algn="just">
              <a:buNone/>
            </a:pPr>
            <a:r>
              <a:rPr lang="en-US" altLang="en-US" sz="4000" b="1" dirty="0" smtClean="0">
                <a:solidFill>
                  <a:srgbClr val="372510"/>
                </a:solidFill>
                <a:effectLst>
                  <a:outerShdw blurRad="38100" dist="38100" dir="2700000" algn="tl">
                    <a:srgbClr val="000000">
                      <a:alpha val="43137"/>
                    </a:srgbClr>
                  </a:outerShdw>
                </a:effectLst>
                <a:latin typeface="Footlight MT Light" panose="0204060206030A020304" pitchFamily="18" charset="0"/>
              </a:rPr>
              <a:t>“This is the message we have heard from him and proclaim to you, that God is light, and in him is no darkness at all.</a:t>
            </a:r>
            <a:r>
              <a:rPr lang="en-US" altLang="en-US" sz="4000" b="1" dirty="0" smtClean="0">
                <a:effectLst>
                  <a:outerShdw blurRad="38100" dist="38100" dir="2700000" algn="tl">
                    <a:srgbClr val="000000">
                      <a:alpha val="43137"/>
                    </a:srgbClr>
                  </a:outerShdw>
                </a:effectLst>
                <a:latin typeface="Footlight MT Light" panose="0204060206030A020304" pitchFamily="18" charset="0"/>
              </a:rPr>
              <a:t>  If we say we have fellowship with him while we walk in darkness, we lie and do not practice the truth.  </a:t>
            </a:r>
            <a:r>
              <a:rPr lang="en-US" altLang="en-US" sz="4000" b="1" dirty="0" smtClean="0">
                <a:solidFill>
                  <a:srgbClr val="372510"/>
                </a:solidFill>
                <a:effectLst>
                  <a:outerShdw blurRad="38100" dist="38100" dir="2700000" algn="tl">
                    <a:srgbClr val="000000">
                      <a:alpha val="43137"/>
                    </a:srgbClr>
                  </a:outerShdw>
                </a:effectLst>
                <a:latin typeface="Footlight MT Light" panose="0204060206030A020304" pitchFamily="18" charset="0"/>
              </a:rPr>
              <a:t>But if we walk in the light, as he is in the light, we have fellowship with one another, and the blood of Jesus his Son cleanses us from all sin.” (1 John 1:5-7)</a:t>
            </a:r>
          </a:p>
        </p:txBody>
      </p:sp>
    </p:spTree>
    <p:extLst>
      <p:ext uri="{BB962C8B-B14F-4D97-AF65-F5344CB8AC3E}">
        <p14:creationId xmlns:p14="http://schemas.microsoft.com/office/powerpoint/2010/main" val="2770808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16256</TotalTime>
  <Words>245</Words>
  <Application>Microsoft Office PowerPoint</Application>
  <PresentationFormat>On-screen Show (4:3)</PresentationFormat>
  <Paragraphs>29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Graceway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Brown</dc:creator>
  <cp:lastModifiedBy>Kent E Heaton</cp:lastModifiedBy>
  <cp:revision>133</cp:revision>
  <cp:lastPrinted>2013-12-15T15:39:36Z</cp:lastPrinted>
  <dcterms:created xsi:type="dcterms:W3CDTF">2013-10-29T14:12:12Z</dcterms:created>
  <dcterms:modified xsi:type="dcterms:W3CDTF">2013-12-16T13:33:34Z</dcterms:modified>
</cp:coreProperties>
</file>